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8" r:id="rId13"/>
    <p:sldId id="267" r:id="rId14"/>
    <p:sldId id="269" r:id="rId15"/>
    <p:sldId id="270" r:id="rId16"/>
    <p:sldId id="271" r:id="rId17"/>
    <p:sldId id="273" r:id="rId1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9" d="100"/>
          <a:sy n="119" d="100"/>
        </p:scale>
        <p:origin x="-496" y="-112"/>
      </p:cViewPr>
      <p:guideLst>
        <p:guide orient="horz" pos="2160"/>
        <p:guide pos="2880"/>
      </p:guideLst>
    </p:cSldViewPr>
  </p:slideViewPr>
  <p:notesTextViewPr>
    <p:cViewPr>
      <p:scale>
        <a:sx n="1" d="1"/>
        <a:sy n="1" d="1"/>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esProps" Target="presProps.xml"/><Relationship Id="rId21" Type="http://schemas.openxmlformats.org/officeDocument/2006/relationships/viewProps" Target="viewProps.xml"/><Relationship Id="rId22" Type="http://schemas.openxmlformats.org/officeDocument/2006/relationships/theme" Target="theme/theme1.xml"/><Relationship Id="rId23"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printerSettings" Target="printerSettings/printerSettings1.bin"/><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1">
        <a:schemeClr val="bg2"/>
      </p:bgRef>
    </p:bg>
    <p:spTree>
      <p:nvGrpSpPr>
        <p:cNvPr id="1" name=""/>
        <p:cNvGrpSpPr/>
        <p:nvPr/>
      </p:nvGrpSpPr>
      <p:grpSpPr>
        <a:xfrm>
          <a:off x="0" y="0"/>
          <a:ext cx="0" cy="0"/>
          <a:chOff x="0" y="0"/>
          <a:chExt cx="0" cy="0"/>
        </a:xfrm>
      </p:grpSpPr>
      <p:sp>
        <p:nvSpPr>
          <p:cNvPr id="15" name="Rectangle 14"/>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8991600" y="3048"/>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0" y="0"/>
            <a:ext cx="9144000" cy="25146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2" name="Rectangle 11"/>
          <p:cNvSpPr>
            <a:spLocks noChangeArrowheads="1"/>
          </p:cNvSpPr>
          <p:nvPr/>
        </p:nvSpPr>
        <p:spPr bwMode="auto">
          <a:xfrm>
            <a:off x="146304" y="6391656"/>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9" name="Subtitle 8"/>
          <p:cNvSpPr>
            <a:spLocks noGrp="1"/>
          </p:cNvSpPr>
          <p:nvPr>
            <p:ph type="subTitle" idx="1"/>
          </p:nvPr>
        </p:nvSpPr>
        <p:spPr>
          <a:xfrm>
            <a:off x="1371600" y="2819400"/>
            <a:ext cx="6400800" cy="1752600"/>
          </a:xfrm>
        </p:spPr>
        <p:txBody>
          <a:bodyPr/>
          <a:lstStyle>
            <a:lvl1pPr marL="0" indent="0" algn="ctr">
              <a:buNone/>
              <a:defRPr sz="1600" b="1" cap="all" spc="250" baseline="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p:txBody>
          <a:bodyPr/>
          <a:lstStyle/>
          <a:p>
            <a:fld id="{4DD5292D-D0BB-41B5-80FA-595AA1BF107B}" type="datetimeFigureOut">
              <a:rPr lang="en-US" smtClean="0"/>
              <a:t>9/15/13</a:t>
            </a:fld>
            <a:endParaRPr lang="en-US"/>
          </a:p>
        </p:txBody>
      </p:sp>
      <p:sp>
        <p:nvSpPr>
          <p:cNvPr id="17" name="Footer Placeholder 16"/>
          <p:cNvSpPr>
            <a:spLocks noGrp="1"/>
          </p:cNvSpPr>
          <p:nvPr>
            <p:ph type="ftr" sz="quarter" idx="11"/>
          </p:nvPr>
        </p:nvSpPr>
        <p:spPr/>
        <p:txBody>
          <a:bodyPr/>
          <a:lstStyle/>
          <a:p>
            <a:endParaRPr lang="en-US"/>
          </a:p>
        </p:txBody>
      </p:sp>
      <p:sp>
        <p:nvSpPr>
          <p:cNvPr id="7" name="Straight Connector 6"/>
          <p:cNvSpPr>
            <a:spLocks noChangeShapeType="1"/>
          </p:cNvSpPr>
          <p:nvPr/>
        </p:nvSpPr>
        <p:spPr bwMode="auto">
          <a:xfrm>
            <a:off x="155448" y="2420112"/>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0" name="Rectangle 9"/>
          <p:cNvSpPr>
            <a:spLocks noChangeArrowheads="1"/>
          </p:cNvSpPr>
          <p:nvPr/>
        </p:nvSpPr>
        <p:spPr bwMode="auto">
          <a:xfrm>
            <a:off x="152400" y="152400"/>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13" name="Oval 12"/>
          <p:cNvSpPr/>
          <p:nvPr/>
        </p:nvSpPr>
        <p:spPr>
          <a:xfrm>
            <a:off x="4267200" y="2115312"/>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4" name="Oval 13"/>
          <p:cNvSpPr/>
          <p:nvPr/>
        </p:nvSpPr>
        <p:spPr>
          <a:xfrm>
            <a:off x="4361688" y="2209800"/>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Slide Number Placeholder 28"/>
          <p:cNvSpPr>
            <a:spLocks noGrp="1"/>
          </p:cNvSpPr>
          <p:nvPr>
            <p:ph type="sldNum" sz="quarter" idx="12"/>
          </p:nvPr>
        </p:nvSpPr>
        <p:spPr>
          <a:xfrm>
            <a:off x="4343400" y="2199450"/>
            <a:ext cx="457200" cy="441325"/>
          </a:xfrm>
        </p:spPr>
        <p:txBody>
          <a:bodyPr/>
          <a:lstStyle>
            <a:lvl1pPr>
              <a:defRPr>
                <a:solidFill>
                  <a:schemeClr val="accent3">
                    <a:shade val="75000"/>
                  </a:schemeClr>
                </a:solidFill>
              </a:defRPr>
            </a:lvl1pPr>
          </a:lstStyle>
          <a:p>
            <a:fld id="{0E4BE980-FAFC-4D71-9733-382D011DB1ED}" type="slidenum">
              <a:rPr lang="en-US" smtClean="0"/>
              <a:t>‹#›</a:t>
            </a:fld>
            <a:endParaRPr lang="en-US"/>
          </a:p>
        </p:txBody>
      </p:sp>
      <p:sp>
        <p:nvSpPr>
          <p:cNvPr id="8" name="Title 7"/>
          <p:cNvSpPr>
            <a:spLocks noGrp="1"/>
          </p:cNvSpPr>
          <p:nvPr>
            <p:ph type="ctrTitle"/>
          </p:nvPr>
        </p:nvSpPr>
        <p:spPr>
          <a:xfrm>
            <a:off x="685800" y="381000"/>
            <a:ext cx="7772400" cy="1752600"/>
          </a:xfrm>
        </p:spPr>
        <p:txBody>
          <a:bodyPr anchor="b"/>
          <a:lstStyle>
            <a:lvl1pPr>
              <a:defRPr sz="4200">
                <a:solidFill>
                  <a:schemeClr val="accent1"/>
                </a:solidFill>
              </a:defRPr>
            </a:lvl1pPr>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4DD5292D-D0BB-41B5-80FA-595AA1BF107B}" type="datetimeFigureOut">
              <a:rPr lang="en-US" smtClean="0"/>
              <a:t>9/15/13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4BE980-FAFC-4D71-9733-382D011DB1ED}"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bg>
      <p:bgRef idx="1001">
        <a:schemeClr val="bg2"/>
      </p:bgRef>
    </p:bg>
    <p:spTree>
      <p:nvGrpSpPr>
        <p:cNvPr id="1" name=""/>
        <p:cNvGrpSpPr/>
        <p:nvPr/>
      </p:nvGrpSpPr>
      <p:grpSpPr>
        <a:xfrm>
          <a:off x="0" y="0"/>
          <a:ext cx="0" cy="0"/>
          <a:chOff x="0" y="0"/>
          <a:chExt cx="0" cy="0"/>
        </a:xfrm>
      </p:grpSpPr>
      <p:sp>
        <p:nvSpPr>
          <p:cNvPr id="7" name="Rectangle 6"/>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8" name="Rectangle 7"/>
          <p:cNvSpPr>
            <a:spLocks noChangeArrowheads="1"/>
          </p:cNvSpPr>
          <p:nvPr/>
        </p:nvSpPr>
        <p:spPr bwMode="white">
          <a:xfrm>
            <a:off x="7010400" y="0"/>
            <a:ext cx="21336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9" name="Rectangle 8"/>
          <p:cNvSpPr>
            <a:spLocks noChangeArrowheads="1"/>
          </p:cNvSpPr>
          <p:nvPr/>
        </p:nvSpPr>
        <p:spPr bwMode="white">
          <a:xfrm>
            <a:off x="0" y="0"/>
            <a:ext cx="9144000" cy="155448"/>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0" name="Rectangle 9"/>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1" name="Rectangle 10"/>
          <p:cNvSpPr>
            <a:spLocks noChangeArrowheads="1"/>
          </p:cNvSpPr>
          <p:nvPr/>
        </p:nvSpPr>
        <p:spPr bwMode="auto">
          <a:xfrm>
            <a:off x="146304" y="6391656"/>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2" name="Rectangle 11"/>
          <p:cNvSpPr>
            <a:spLocks noChangeArrowheads="1"/>
          </p:cNvSpPr>
          <p:nvPr/>
        </p:nvSpPr>
        <p:spPr bwMode="auto">
          <a:xfrm>
            <a:off x="152400" y="155448"/>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13" name="Straight Connector 12"/>
          <p:cNvSpPr>
            <a:spLocks noChangeShapeType="1"/>
          </p:cNvSpPr>
          <p:nvPr/>
        </p:nvSpPr>
        <p:spPr bwMode="auto">
          <a:xfrm rot="5400000">
            <a:off x="4021836" y="3278124"/>
            <a:ext cx="6245352" cy="0"/>
          </a:xfrm>
          <a:prstGeom prst="line">
            <a:avLst/>
          </a:prstGeom>
          <a:noFill/>
          <a:ln w="9525"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4" name="Oval 13"/>
          <p:cNvSpPr/>
          <p:nvPr/>
        </p:nvSpPr>
        <p:spPr>
          <a:xfrm>
            <a:off x="6839712" y="2925763"/>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5" name="Oval 14"/>
          <p:cNvSpPr/>
          <p:nvPr/>
        </p:nvSpPr>
        <p:spPr>
          <a:xfrm>
            <a:off x="6934200" y="3020251"/>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6" name="Slide Number Placeholder 5"/>
          <p:cNvSpPr>
            <a:spLocks noGrp="1"/>
          </p:cNvSpPr>
          <p:nvPr>
            <p:ph type="sldNum" sz="quarter" idx="12"/>
          </p:nvPr>
        </p:nvSpPr>
        <p:spPr>
          <a:xfrm>
            <a:off x="6915912" y="3009901"/>
            <a:ext cx="457200" cy="441325"/>
          </a:xfrm>
        </p:spPr>
        <p:txBody>
          <a:bodyPr/>
          <a:lstStyle/>
          <a:p>
            <a:fld id="{0E4BE980-FAFC-4D71-9733-382D011DB1ED}" type="slidenum">
              <a:rPr lang="en-US" smtClean="0"/>
              <a:t>‹#›</a:t>
            </a:fld>
            <a:endParaRPr lang="en-US"/>
          </a:p>
        </p:txBody>
      </p:sp>
      <p:sp>
        <p:nvSpPr>
          <p:cNvPr id="3" name="Vertical Text Placeholder 2"/>
          <p:cNvSpPr>
            <a:spLocks noGrp="1"/>
          </p:cNvSpPr>
          <p:nvPr>
            <p:ph type="body" orient="vert" idx="1"/>
          </p:nvPr>
        </p:nvSpPr>
        <p:spPr>
          <a:xfrm>
            <a:off x="304800" y="304800"/>
            <a:ext cx="6553200" cy="5821366"/>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4DD5292D-D0BB-41B5-80FA-595AA1BF107B}" type="datetimeFigureOut">
              <a:rPr lang="en-US" smtClean="0"/>
              <a:t>9/15/13</a:t>
            </a:fld>
            <a:endParaRPr lang="en-US"/>
          </a:p>
        </p:txBody>
      </p:sp>
      <p:sp>
        <p:nvSpPr>
          <p:cNvPr id="5" name="Footer Placeholder 4"/>
          <p:cNvSpPr>
            <a:spLocks noGrp="1"/>
          </p:cNvSpPr>
          <p:nvPr>
            <p:ph type="ftr" sz="quarter" idx="11"/>
          </p:nvPr>
        </p:nvSpPr>
        <p:spPr/>
        <p:txBody>
          <a:bodyPr/>
          <a:lstStyle/>
          <a:p>
            <a:endParaRPr lang="en-US"/>
          </a:p>
        </p:txBody>
      </p:sp>
      <p:sp>
        <p:nvSpPr>
          <p:cNvPr id="2" name="Vertical Title 1"/>
          <p:cNvSpPr>
            <a:spLocks noGrp="1"/>
          </p:cNvSpPr>
          <p:nvPr>
            <p:ph type="title" orient="vert"/>
          </p:nvPr>
        </p:nvSpPr>
        <p:spPr>
          <a:xfrm>
            <a:off x="7391400" y="304801"/>
            <a:ext cx="1447800" cy="5851525"/>
          </a:xfrm>
        </p:spPr>
        <p:txBody>
          <a:bodyPr vert="eaVert"/>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accent3">
                    <a:shade val="75000"/>
                  </a:schemeClr>
                </a:solidFill>
              </a:defRPr>
            </a:lvl1p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fld id="{4DD5292D-D0BB-41B5-80FA-595AA1BF107B}" type="datetimeFigureOut">
              <a:rPr lang="en-US" smtClean="0"/>
              <a:t>9/15/13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a:xfrm>
            <a:off x="4361688" y="1026372"/>
            <a:ext cx="457200" cy="441325"/>
          </a:xfrm>
        </p:spPr>
        <p:txBody>
          <a:bodyPr/>
          <a:lstStyle/>
          <a:p>
            <a:fld id="{0E4BE980-FAFC-4D71-9733-382D011DB1ED}" type="slidenum">
              <a:rPr lang="en-US" smtClean="0"/>
              <a:t>‹#›</a:t>
            </a:fld>
            <a:endParaRPr lang="en-US"/>
          </a:p>
        </p:txBody>
      </p:sp>
      <p:sp>
        <p:nvSpPr>
          <p:cNvPr id="8" name="Content Placeholder 7"/>
          <p:cNvSpPr>
            <a:spLocks noGrp="1"/>
          </p:cNvSpPr>
          <p:nvPr>
            <p:ph sz="quarter" idx="1"/>
          </p:nvPr>
        </p:nvSpPr>
        <p:spPr>
          <a:xfrm>
            <a:off x="301752" y="1527048"/>
            <a:ext cx="850392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1">
        <a:schemeClr val="bg1"/>
      </p:bgRef>
    </p:bg>
    <p:spTree>
      <p:nvGrpSpPr>
        <p:cNvPr id="1" name=""/>
        <p:cNvGrpSpPr/>
        <p:nvPr/>
      </p:nvGrpSpPr>
      <p:grpSpPr>
        <a:xfrm>
          <a:off x="0" y="0"/>
          <a:ext cx="0" cy="0"/>
          <a:chOff x="0" y="0"/>
          <a:chExt cx="0" cy="0"/>
        </a:xfrm>
      </p:grpSpPr>
      <p:sp>
        <p:nvSpPr>
          <p:cNvPr id="17" name="Rectangle 16"/>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5" name="Rectangle 14"/>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0" y="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8991600" y="1905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152400" y="2286000"/>
            <a:ext cx="8833104" cy="3048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2" name="Rectangle 11"/>
          <p:cNvSpPr>
            <a:spLocks noChangeArrowheads="1"/>
          </p:cNvSpPr>
          <p:nvPr/>
        </p:nvSpPr>
        <p:spPr bwMode="auto">
          <a:xfrm>
            <a:off x="155448" y="142352"/>
            <a:ext cx="8833104" cy="2139696"/>
          </a:xfrm>
          <a:prstGeom prst="rect">
            <a:avLst/>
          </a:prstGeom>
          <a:solidFill>
            <a:schemeClr val="accent1"/>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3" name="Text Placeholder 2"/>
          <p:cNvSpPr>
            <a:spLocks noGrp="1"/>
          </p:cNvSpPr>
          <p:nvPr>
            <p:ph type="body" idx="1"/>
          </p:nvPr>
        </p:nvSpPr>
        <p:spPr>
          <a:xfrm>
            <a:off x="1368426" y="2743200"/>
            <a:ext cx="6480174" cy="1673225"/>
          </a:xfrm>
        </p:spPr>
        <p:txBody>
          <a:bodyPr anchor="t"/>
          <a:lstStyle>
            <a:lvl1pPr marL="0" indent="0" algn="ctr">
              <a:buNone/>
              <a:defRPr sz="1600" b="1" cap="all" spc="250" baseline="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13" name="Rectangle 12"/>
          <p:cNvSpPr>
            <a:spLocks noChangeArrowheads="1"/>
          </p:cNvSpPr>
          <p:nvPr/>
        </p:nvSpPr>
        <p:spPr bwMode="auto">
          <a:xfrm>
            <a:off x="146304" y="6391656"/>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4" name="Rectangle 13"/>
          <p:cNvSpPr>
            <a:spLocks noChangeArrowheads="1"/>
          </p:cNvSpPr>
          <p:nvPr/>
        </p:nvSpPr>
        <p:spPr bwMode="auto">
          <a:xfrm>
            <a:off x="152400" y="152400"/>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5" name="Footer Placeholder 4"/>
          <p:cNvSpPr>
            <a:spLocks noGrp="1"/>
          </p:cNvSpPr>
          <p:nvPr>
            <p:ph type="ftr" sz="quarter" idx="11"/>
          </p:nvPr>
        </p:nvSpPr>
        <p:spPr/>
        <p:txBody>
          <a:bodyPr/>
          <a:lstStyle/>
          <a:p>
            <a:endParaRPr lang="en-US"/>
          </a:p>
        </p:txBody>
      </p:sp>
      <p:sp>
        <p:nvSpPr>
          <p:cNvPr id="4" name="Date Placeholder 3"/>
          <p:cNvSpPr>
            <a:spLocks noGrp="1"/>
          </p:cNvSpPr>
          <p:nvPr>
            <p:ph type="dt" sz="half" idx="10"/>
          </p:nvPr>
        </p:nvSpPr>
        <p:spPr/>
        <p:txBody>
          <a:bodyPr/>
          <a:lstStyle/>
          <a:p>
            <a:fld id="{4DD5292D-D0BB-41B5-80FA-595AA1BF107B}" type="datetimeFigureOut">
              <a:rPr lang="en-US" smtClean="0"/>
              <a:t>9/15/13</a:t>
            </a:fld>
            <a:endParaRPr lang="en-US"/>
          </a:p>
        </p:txBody>
      </p:sp>
      <p:sp>
        <p:nvSpPr>
          <p:cNvPr id="8" name="Straight Connector 7"/>
          <p:cNvSpPr>
            <a:spLocks noChangeShapeType="1"/>
          </p:cNvSpPr>
          <p:nvPr/>
        </p:nvSpPr>
        <p:spPr bwMode="auto">
          <a:xfrm>
            <a:off x="152400" y="2438400"/>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0" name="Oval 9"/>
          <p:cNvSpPr/>
          <p:nvPr/>
        </p:nvSpPr>
        <p:spPr>
          <a:xfrm>
            <a:off x="4267200" y="2115312"/>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Oval 10"/>
          <p:cNvSpPr/>
          <p:nvPr/>
        </p:nvSpPr>
        <p:spPr>
          <a:xfrm>
            <a:off x="4361688" y="2209800"/>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6" name="Slide Number Placeholder 5"/>
          <p:cNvSpPr>
            <a:spLocks noGrp="1"/>
          </p:cNvSpPr>
          <p:nvPr>
            <p:ph type="sldNum" sz="quarter" idx="12"/>
          </p:nvPr>
        </p:nvSpPr>
        <p:spPr>
          <a:xfrm>
            <a:off x="4343400" y="2199450"/>
            <a:ext cx="457200" cy="441325"/>
          </a:xfrm>
        </p:spPr>
        <p:txBody>
          <a:bodyPr/>
          <a:lstStyle>
            <a:lvl1pPr>
              <a:defRPr>
                <a:solidFill>
                  <a:schemeClr val="accent3">
                    <a:shade val="75000"/>
                  </a:schemeClr>
                </a:solidFill>
              </a:defRPr>
            </a:lvl1pPr>
          </a:lstStyle>
          <a:p>
            <a:fld id="{0E4BE980-FAFC-4D71-9733-382D011DB1ED}" type="slidenum">
              <a:rPr lang="en-US" smtClean="0"/>
              <a:t>‹#›</a:t>
            </a:fld>
            <a:endParaRPr lang="en-US"/>
          </a:p>
        </p:txBody>
      </p:sp>
      <p:sp>
        <p:nvSpPr>
          <p:cNvPr id="2" name="Title 1"/>
          <p:cNvSpPr>
            <a:spLocks noGrp="1"/>
          </p:cNvSpPr>
          <p:nvPr>
            <p:ph type="title"/>
          </p:nvPr>
        </p:nvSpPr>
        <p:spPr>
          <a:xfrm>
            <a:off x="722313" y="533400"/>
            <a:ext cx="7772400" cy="1524000"/>
          </a:xfrm>
        </p:spPr>
        <p:txBody>
          <a:bodyPr anchor="b"/>
          <a:lstStyle>
            <a:lvl1pPr algn="ctr">
              <a:buNone/>
              <a:defRPr sz="4200" b="0" cap="none" baseline="0">
                <a:solidFill>
                  <a:srgbClr val="FFFFFF"/>
                </a:solidFill>
              </a:defRPr>
            </a:lvl1pPr>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301752" y="228600"/>
            <a:ext cx="8534400" cy="758952"/>
          </a:xfrm>
        </p:spPr>
        <p:txBody>
          <a:bodyPr/>
          <a:lstStyle/>
          <a:p>
            <a:r>
              <a:rPr kumimoji="0" lang="en-US" smtClean="0"/>
              <a:t>Click to edit Master title style</a:t>
            </a:r>
            <a:endParaRPr kumimoji="0" lang="en-US"/>
          </a:p>
        </p:txBody>
      </p:sp>
      <p:sp>
        <p:nvSpPr>
          <p:cNvPr id="5" name="Date Placeholder 4"/>
          <p:cNvSpPr>
            <a:spLocks noGrp="1"/>
          </p:cNvSpPr>
          <p:nvPr>
            <p:ph type="dt" sz="half" idx="10"/>
          </p:nvPr>
        </p:nvSpPr>
        <p:spPr>
          <a:xfrm>
            <a:off x="5791200" y="6409944"/>
            <a:ext cx="3044952" cy="365760"/>
          </a:xfrm>
        </p:spPr>
        <p:txBody>
          <a:bodyPr/>
          <a:lstStyle/>
          <a:p>
            <a:fld id="{4DD5292D-D0BB-41B5-80FA-595AA1BF107B}" type="datetimeFigureOut">
              <a:rPr lang="en-US" smtClean="0"/>
              <a:t>9/15/13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E4BE980-FAFC-4D71-9733-382D011DB1ED}" type="slidenum">
              <a:rPr lang="en-US" smtClean="0"/>
              <a:t>‹#›</a:t>
            </a:fld>
            <a:endParaRPr lang="en-US"/>
          </a:p>
        </p:txBody>
      </p:sp>
      <p:sp>
        <p:nvSpPr>
          <p:cNvPr id="8" name="Straight Connector 7"/>
          <p:cNvSpPr>
            <a:spLocks noChangeShapeType="1"/>
          </p:cNvSpPr>
          <p:nvPr/>
        </p:nvSpPr>
        <p:spPr bwMode="auto">
          <a:xfrm flipV="1">
            <a:off x="4563080" y="1575652"/>
            <a:ext cx="8921" cy="4819557"/>
          </a:xfrm>
          <a:prstGeom prst="line">
            <a:avLst/>
          </a:prstGeom>
          <a:noFill/>
          <a:ln w="9525" cap="flat" cmpd="sng" algn="ctr">
            <a:solidFill>
              <a:schemeClr val="tx2"/>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0" name="Content Placeholder 9"/>
          <p:cNvSpPr>
            <a:spLocks noGrp="1"/>
          </p:cNvSpPr>
          <p:nvPr>
            <p:ph sz="half" idx="1"/>
          </p:nvPr>
        </p:nvSpPr>
        <p:spPr>
          <a:xfrm>
            <a:off x="301752" y="1371600"/>
            <a:ext cx="4038600" cy="4681728"/>
          </a:xfrm>
        </p:spPr>
        <p:txBody>
          <a:bodyPr/>
          <a:lstStyle>
            <a:lvl1pPr>
              <a:defRPr sz="2500"/>
            </a:lvl1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2" name="Content Placeholder 11"/>
          <p:cNvSpPr>
            <a:spLocks noGrp="1"/>
          </p:cNvSpPr>
          <p:nvPr>
            <p:ph sz="half" idx="2"/>
          </p:nvPr>
        </p:nvSpPr>
        <p:spPr>
          <a:xfrm>
            <a:off x="4800600" y="1371600"/>
            <a:ext cx="4038600" cy="4681728"/>
          </a:xfrm>
        </p:spPr>
        <p:txBody>
          <a:bodyPr/>
          <a:lstStyle>
            <a:lvl1pPr>
              <a:defRPr sz="2500"/>
            </a:lvl1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1">
        <a:schemeClr val="bg2"/>
      </p:bgRef>
    </p:bg>
    <p:spTree>
      <p:nvGrpSpPr>
        <p:cNvPr id="1" name=""/>
        <p:cNvGrpSpPr/>
        <p:nvPr/>
      </p:nvGrpSpPr>
      <p:grpSpPr>
        <a:xfrm>
          <a:off x="0" y="0"/>
          <a:ext cx="0" cy="0"/>
          <a:chOff x="0" y="0"/>
          <a:chExt cx="0" cy="0"/>
        </a:xfrm>
      </p:grpSpPr>
      <p:sp>
        <p:nvSpPr>
          <p:cNvPr id="10" name="Straight Connector 9"/>
          <p:cNvSpPr>
            <a:spLocks noChangeShapeType="1"/>
          </p:cNvSpPr>
          <p:nvPr/>
        </p:nvSpPr>
        <p:spPr bwMode="auto">
          <a:xfrm flipV="1">
            <a:off x="4572000" y="2200275"/>
            <a:ext cx="0" cy="4187952"/>
          </a:xfrm>
          <a:prstGeom prst="line">
            <a:avLst/>
          </a:prstGeom>
          <a:noFill/>
          <a:ln w="9525" cap="flat" cmpd="sng" algn="ctr">
            <a:solidFill>
              <a:schemeClr val="tx2"/>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20" name="Rectangle 19"/>
          <p:cNvSpPr>
            <a:spLocks noChangeArrowheads="1"/>
          </p:cNvSpPr>
          <p:nvPr/>
        </p:nvSpPr>
        <p:spPr bwMode="white">
          <a:xfrm>
            <a:off x="0" y="0"/>
            <a:ext cx="9144000" cy="14478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21" name="Rectangle 20"/>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22" name="Rectangle 21"/>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1" name="Rectangle 10"/>
          <p:cNvSpPr/>
          <p:nvPr/>
        </p:nvSpPr>
        <p:spPr>
          <a:xfrm>
            <a:off x="152400" y="1371600"/>
            <a:ext cx="8833104" cy="914400"/>
          </a:xfrm>
          <a:prstGeom prst="rect">
            <a:avLst/>
          </a:prstGeom>
          <a:solidFill>
            <a:schemeClr val="accent1"/>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Rectangle 12"/>
          <p:cNvSpPr>
            <a:spLocks noChangeArrowheads="1"/>
          </p:cNvSpPr>
          <p:nvPr/>
        </p:nvSpPr>
        <p:spPr bwMode="auto">
          <a:xfrm>
            <a:off x="145923" y="6391656"/>
            <a:ext cx="8833104" cy="310896"/>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3" name="Text Placeholder 2"/>
          <p:cNvSpPr>
            <a:spLocks noGrp="1"/>
          </p:cNvSpPr>
          <p:nvPr>
            <p:ph type="body" idx="1"/>
          </p:nvPr>
        </p:nvSpPr>
        <p:spPr>
          <a:xfrm>
            <a:off x="301752" y="1524000"/>
            <a:ext cx="4040188" cy="732974"/>
          </a:xfrm>
          <a:noFill/>
          <a:ln w="15875" cap="rnd" cmpd="sng" algn="ctr">
            <a:noFill/>
            <a:prstDash val="solid"/>
          </a:ln>
        </p:spPr>
        <p:style>
          <a:lnRef idx="3">
            <a:schemeClr val="lt1"/>
          </a:lnRef>
          <a:fillRef idx="1">
            <a:schemeClr val="accent1"/>
          </a:fillRef>
          <a:effectRef idx="1">
            <a:schemeClr val="accent1"/>
          </a:effectRef>
          <a:fontRef idx="minor">
            <a:schemeClr val="lt1"/>
          </a:fontRef>
        </p:style>
        <p:txBody>
          <a:bodyPr anchor="ctr">
            <a:noAutofit/>
          </a:bodyPr>
          <a:lstStyle>
            <a:lvl1pPr marL="0" indent="0">
              <a:buNone/>
              <a:defRPr lang="en-US" sz="2200" b="1" dirty="0" smtClean="0">
                <a:solidFill>
                  <a:srgbClr val="FFFFFF"/>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791330" y="1524000"/>
            <a:ext cx="4041775" cy="731520"/>
          </a:xfrm>
          <a:noFill/>
          <a:ln w="15875" cap="rnd" cmpd="sng" algn="ctr">
            <a:noFill/>
            <a:prstDash val="solid"/>
          </a:ln>
        </p:spPr>
        <p:style>
          <a:lnRef idx="3">
            <a:schemeClr val="lt1"/>
          </a:lnRef>
          <a:fillRef idx="1">
            <a:schemeClr val="accent2"/>
          </a:fillRef>
          <a:effectRef idx="1">
            <a:schemeClr val="accent2"/>
          </a:effectRef>
          <a:fontRef idx="minor">
            <a:schemeClr val="lt1"/>
          </a:fontRef>
        </p:style>
        <p:txBody>
          <a:bodyPr anchor="ctr">
            <a:noAutofit/>
          </a:bodyPr>
          <a:lstStyle>
            <a:lvl1pPr marL="0" indent="0">
              <a:buNone/>
              <a:defRPr sz="2200" b="1"/>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7" name="Date Placeholder 6"/>
          <p:cNvSpPr>
            <a:spLocks noGrp="1"/>
          </p:cNvSpPr>
          <p:nvPr>
            <p:ph type="dt" sz="half" idx="10"/>
          </p:nvPr>
        </p:nvSpPr>
        <p:spPr/>
        <p:txBody>
          <a:bodyPr/>
          <a:lstStyle/>
          <a:p>
            <a:fld id="{4DD5292D-D0BB-41B5-80FA-595AA1BF107B}" type="datetimeFigureOut">
              <a:rPr lang="en-US" smtClean="0"/>
              <a:t>9/15/13</a:t>
            </a:fld>
            <a:endParaRPr lang="en-US"/>
          </a:p>
        </p:txBody>
      </p:sp>
      <p:sp>
        <p:nvSpPr>
          <p:cNvPr id="8" name="Footer Placeholder 7"/>
          <p:cNvSpPr>
            <a:spLocks noGrp="1"/>
          </p:cNvSpPr>
          <p:nvPr>
            <p:ph type="ftr" sz="quarter" idx="11"/>
          </p:nvPr>
        </p:nvSpPr>
        <p:spPr>
          <a:xfrm>
            <a:off x="304800" y="6409944"/>
            <a:ext cx="3581400" cy="365760"/>
          </a:xfrm>
        </p:spPr>
        <p:txBody>
          <a:bodyPr/>
          <a:lstStyle/>
          <a:p>
            <a:endParaRPr lang="en-US"/>
          </a:p>
        </p:txBody>
      </p:sp>
      <p:sp>
        <p:nvSpPr>
          <p:cNvPr id="15" name="Straight Connector 14"/>
          <p:cNvSpPr>
            <a:spLocks noChangeShapeType="1"/>
          </p:cNvSpPr>
          <p:nvPr/>
        </p:nvSpPr>
        <p:spPr bwMode="auto">
          <a:xfrm>
            <a:off x="152400" y="1280160"/>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auto">
          <a:xfrm>
            <a:off x="152400" y="155448"/>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24" name="Content Placeholder 23"/>
          <p:cNvSpPr>
            <a:spLocks noGrp="1"/>
          </p:cNvSpPr>
          <p:nvPr>
            <p:ph sz="quarter" idx="2"/>
          </p:nvPr>
        </p:nvSpPr>
        <p:spPr>
          <a:xfrm>
            <a:off x="301752" y="2471383"/>
            <a:ext cx="4041648" cy="3818404"/>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6" name="Content Placeholder 25"/>
          <p:cNvSpPr>
            <a:spLocks noGrp="1"/>
          </p:cNvSpPr>
          <p:nvPr>
            <p:ph sz="quarter" idx="4"/>
          </p:nvPr>
        </p:nvSpPr>
        <p:spPr>
          <a:xfrm>
            <a:off x="4800600" y="2471383"/>
            <a:ext cx="4038600" cy="382219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5" name="Oval 24"/>
          <p:cNvSpPr/>
          <p:nvPr/>
        </p:nvSpPr>
        <p:spPr>
          <a:xfrm>
            <a:off x="4267200" y="956036"/>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Oval 26"/>
          <p:cNvSpPr/>
          <p:nvPr/>
        </p:nvSpPr>
        <p:spPr>
          <a:xfrm>
            <a:off x="4361688" y="1050524"/>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Slide Number Placeholder 8"/>
          <p:cNvSpPr>
            <a:spLocks noGrp="1"/>
          </p:cNvSpPr>
          <p:nvPr>
            <p:ph type="sldNum" sz="quarter" idx="12"/>
          </p:nvPr>
        </p:nvSpPr>
        <p:spPr>
          <a:xfrm>
            <a:off x="4343400" y="1042416"/>
            <a:ext cx="457200" cy="441325"/>
          </a:xfrm>
        </p:spPr>
        <p:txBody>
          <a:bodyPr/>
          <a:lstStyle>
            <a:lvl1pPr algn="ctr">
              <a:defRPr/>
            </a:lvl1pPr>
          </a:lstStyle>
          <a:p>
            <a:fld id="{0E4BE980-FAFC-4D71-9733-382D011DB1ED}" type="slidenum">
              <a:rPr lang="en-US" smtClean="0"/>
              <a:t>‹#›</a:t>
            </a:fld>
            <a:endParaRPr lang="en-US"/>
          </a:p>
        </p:txBody>
      </p:sp>
      <p:sp>
        <p:nvSpPr>
          <p:cNvPr id="23" name="Title 22"/>
          <p:cNvSpPr>
            <a:spLocks noGrp="1"/>
          </p:cNvSpPr>
          <p:nvPr>
            <p:ph type="title"/>
          </p:nvPr>
        </p:nvSpPr>
        <p:spPr/>
        <p:txBody>
          <a:bodyPr rtlCol="0" anchor="b" anchorCtr="0"/>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4DD5292D-D0BB-41B5-80FA-595AA1BF107B}" type="datetimeFigureOut">
              <a:rPr lang="en-US" smtClean="0"/>
              <a:t>9/15/13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a:xfrm>
            <a:off x="4343400" y="1036020"/>
            <a:ext cx="457200" cy="441325"/>
          </a:xfrm>
        </p:spPr>
        <p:txBody>
          <a:bodyPr/>
          <a:lstStyle/>
          <a:p>
            <a:fld id="{0E4BE980-FAFC-4D71-9733-382D011DB1ED}"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7" name="Rectangle 6"/>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8" name="Rectangle 7"/>
          <p:cNvSpPr>
            <a:spLocks noChangeArrowheads="1"/>
          </p:cNvSpPr>
          <p:nvPr/>
        </p:nvSpPr>
        <p:spPr bwMode="white">
          <a:xfrm>
            <a:off x="0" y="0"/>
            <a:ext cx="9144000" cy="155448"/>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0" name="Rectangle 9"/>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9" name="Rectangle 8"/>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5" name="Rectangle 4"/>
          <p:cNvSpPr>
            <a:spLocks noChangeArrowheads="1"/>
          </p:cNvSpPr>
          <p:nvPr/>
        </p:nvSpPr>
        <p:spPr bwMode="auto">
          <a:xfrm>
            <a:off x="146304" y="6391656"/>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6" name="Rectangle 5"/>
          <p:cNvSpPr>
            <a:spLocks noChangeArrowheads="1"/>
          </p:cNvSpPr>
          <p:nvPr/>
        </p:nvSpPr>
        <p:spPr bwMode="auto">
          <a:xfrm>
            <a:off x="152400" y="158496"/>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2" name="Date Placeholder 1"/>
          <p:cNvSpPr>
            <a:spLocks noGrp="1"/>
          </p:cNvSpPr>
          <p:nvPr>
            <p:ph type="dt" sz="half" idx="10"/>
          </p:nvPr>
        </p:nvSpPr>
        <p:spPr/>
        <p:txBody>
          <a:bodyPr/>
          <a:lstStyle/>
          <a:p>
            <a:fld id="{4DD5292D-D0BB-41B5-80FA-595AA1BF107B}" type="datetimeFigureOut">
              <a:rPr lang="en-US" smtClean="0"/>
              <a:t>9/15/13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a:xfrm>
            <a:off x="4267200" y="6324600"/>
            <a:ext cx="609600" cy="441324"/>
          </a:xfrm>
        </p:spPr>
        <p:txBody>
          <a:bodyPr/>
          <a:lstStyle>
            <a:lvl1pPr>
              <a:defRPr>
                <a:solidFill>
                  <a:srgbClr val="FFFFFF"/>
                </a:solidFill>
              </a:defRPr>
            </a:lvl1pPr>
          </a:lstStyle>
          <a:p>
            <a:fld id="{0E4BE980-FAFC-4D71-9733-382D011DB1ED}"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1">
        <a:schemeClr val="bg1"/>
      </p:bgRef>
    </p:bg>
    <p:spTree>
      <p:nvGrpSpPr>
        <p:cNvPr id="1" name=""/>
        <p:cNvGrpSpPr/>
        <p:nvPr/>
      </p:nvGrpSpPr>
      <p:grpSpPr>
        <a:xfrm>
          <a:off x="0" y="0"/>
          <a:ext cx="0" cy="0"/>
          <a:chOff x="0" y="0"/>
          <a:chExt cx="0" cy="0"/>
        </a:xfrm>
      </p:grpSpPr>
      <p:sp>
        <p:nvSpPr>
          <p:cNvPr id="19" name="Rectangle 18"/>
          <p:cNvSpPr>
            <a:spLocks noChangeArrowheads="1"/>
          </p:cNvSpPr>
          <p:nvPr/>
        </p:nvSpPr>
        <p:spPr bwMode="auto">
          <a:xfrm>
            <a:off x="152400" y="152400"/>
            <a:ext cx="8833104" cy="304800"/>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5" name="Rectangle 14"/>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0" y="0"/>
            <a:ext cx="9144000" cy="118872"/>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7" name="Rectangle 16"/>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3" name="Rectangle 12"/>
          <p:cNvSpPr/>
          <p:nvPr/>
        </p:nvSpPr>
        <p:spPr>
          <a:xfrm>
            <a:off x="152400" y="609600"/>
            <a:ext cx="2743200" cy="5867400"/>
          </a:xfrm>
          <a:prstGeom prst="rect">
            <a:avLst/>
          </a:prstGeom>
          <a:solidFill>
            <a:schemeClr val="accent1"/>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381000" y="914400"/>
            <a:ext cx="2362200" cy="990600"/>
          </a:xfrm>
        </p:spPr>
        <p:txBody>
          <a:bodyPr anchor="b">
            <a:noAutofit/>
          </a:bodyPr>
          <a:lstStyle>
            <a:lvl1pPr algn="l">
              <a:buNone/>
              <a:defRPr sz="2200" b="1">
                <a:solidFill>
                  <a:srgbClr val="FFFFFF"/>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381000" y="1981200"/>
            <a:ext cx="2362200" cy="4144963"/>
          </a:xfrm>
        </p:spPr>
        <p:txBody>
          <a:bodyPr/>
          <a:lstStyle>
            <a:lvl1pPr marL="0" indent="0">
              <a:spcAft>
                <a:spcPts val="1000"/>
              </a:spcAft>
              <a:buNone/>
              <a:defRPr sz="1600">
                <a:solidFill>
                  <a:srgbClr val="FFFFFF"/>
                </a:solidFill>
              </a:defRPr>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8" name="Rectangle 7"/>
          <p:cNvSpPr>
            <a:spLocks noChangeArrowheads="1"/>
          </p:cNvSpPr>
          <p:nvPr/>
        </p:nvSpPr>
        <p:spPr bwMode="auto">
          <a:xfrm>
            <a:off x="152400" y="152400"/>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9" name="Straight Connector 8"/>
          <p:cNvSpPr>
            <a:spLocks noChangeShapeType="1"/>
          </p:cNvSpPr>
          <p:nvPr/>
        </p:nvSpPr>
        <p:spPr bwMode="auto">
          <a:xfrm>
            <a:off x="152400" y="533400"/>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20" name="Content Placeholder 19"/>
          <p:cNvSpPr>
            <a:spLocks noGrp="1"/>
          </p:cNvSpPr>
          <p:nvPr>
            <p:ph sz="quarter" idx="1"/>
          </p:nvPr>
        </p:nvSpPr>
        <p:spPr>
          <a:xfrm>
            <a:off x="3124200" y="685800"/>
            <a:ext cx="5638800" cy="54102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0" name="Oval 9"/>
          <p:cNvSpPr/>
          <p:nvPr/>
        </p:nvSpPr>
        <p:spPr>
          <a:xfrm>
            <a:off x="1295400" y="228600"/>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Oval 10"/>
          <p:cNvSpPr/>
          <p:nvPr/>
        </p:nvSpPr>
        <p:spPr>
          <a:xfrm>
            <a:off x="1389888" y="323088"/>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Slide Number Placeholder 6"/>
          <p:cNvSpPr>
            <a:spLocks noGrp="1"/>
          </p:cNvSpPr>
          <p:nvPr>
            <p:ph type="sldNum" sz="quarter" idx="12"/>
          </p:nvPr>
        </p:nvSpPr>
        <p:spPr>
          <a:xfrm>
            <a:off x="1371600" y="312738"/>
            <a:ext cx="457200" cy="441325"/>
          </a:xfrm>
        </p:spPr>
        <p:txBody>
          <a:bodyPr/>
          <a:lstStyle>
            <a:lvl1pPr>
              <a:defRPr>
                <a:solidFill>
                  <a:schemeClr val="accent3">
                    <a:shade val="75000"/>
                  </a:schemeClr>
                </a:solidFill>
              </a:defRPr>
            </a:lvl1pPr>
          </a:lstStyle>
          <a:p>
            <a:fld id="{0E4BE980-FAFC-4D71-9733-382D011DB1ED}" type="slidenum">
              <a:rPr lang="en-US" smtClean="0"/>
              <a:t>‹#›</a:t>
            </a:fld>
            <a:endParaRPr lang="en-US"/>
          </a:p>
        </p:txBody>
      </p:sp>
      <p:sp>
        <p:nvSpPr>
          <p:cNvPr id="21" name="Rectangle 20"/>
          <p:cNvSpPr>
            <a:spLocks noChangeArrowheads="1"/>
          </p:cNvSpPr>
          <p:nvPr/>
        </p:nvSpPr>
        <p:spPr bwMode="auto">
          <a:xfrm>
            <a:off x="149352" y="6388385"/>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5" name="Date Placeholder 4"/>
          <p:cNvSpPr>
            <a:spLocks noGrp="1"/>
          </p:cNvSpPr>
          <p:nvPr>
            <p:ph type="dt" sz="half" idx="10"/>
          </p:nvPr>
        </p:nvSpPr>
        <p:spPr/>
        <p:txBody>
          <a:bodyPr/>
          <a:lstStyle/>
          <a:p>
            <a:fld id="{4DD5292D-D0BB-41B5-80FA-595AA1BF107B}" type="datetimeFigureOut">
              <a:rPr lang="en-US" smtClean="0"/>
              <a:t>9/15/13</a:t>
            </a:fld>
            <a:endParaRPr lang="en-US"/>
          </a:p>
        </p:txBody>
      </p:sp>
      <p:sp>
        <p:nvSpPr>
          <p:cNvPr id="6" name="Footer Placeholder 5"/>
          <p:cNvSpPr>
            <a:spLocks noGrp="1"/>
          </p:cNvSpPr>
          <p:nvPr>
            <p:ph type="ftr" sz="quarter" idx="11"/>
          </p:nvPr>
        </p:nvSpPr>
        <p:spPr>
          <a:xfrm>
            <a:off x="301752" y="6410848"/>
            <a:ext cx="3383280" cy="365760"/>
          </a:xfrm>
        </p:spPr>
        <p:txBody>
          <a:bodyPr/>
          <a:lstStyle/>
          <a:p>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1" name="Straight Connector 20"/>
          <p:cNvSpPr>
            <a:spLocks noChangeShapeType="1"/>
          </p:cNvSpPr>
          <p:nvPr/>
        </p:nvSpPr>
        <p:spPr bwMode="auto">
          <a:xfrm>
            <a:off x="152400" y="533400"/>
            <a:ext cx="8833104" cy="0"/>
          </a:xfrm>
          <a:prstGeom prst="line">
            <a:avLst/>
          </a:prstGeom>
          <a:noFill/>
          <a:ln w="11430"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7" name="Rectangle 16"/>
          <p:cNvSpPr>
            <a:spLocks noChangeArrowheads="1"/>
          </p:cNvSpPr>
          <p:nvPr/>
        </p:nvSpPr>
        <p:spPr bwMode="white">
          <a:xfrm>
            <a:off x="0" y="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20" name="Rectangle 19"/>
          <p:cNvSpPr>
            <a:spLocks noChangeArrowheads="1"/>
          </p:cNvSpPr>
          <p:nvPr/>
        </p:nvSpPr>
        <p:spPr bwMode="auto">
          <a:xfrm>
            <a:off x="152400" y="152400"/>
            <a:ext cx="8833104" cy="301752"/>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8" name="Rectangle 7"/>
          <p:cNvSpPr/>
          <p:nvPr/>
        </p:nvSpPr>
        <p:spPr>
          <a:xfrm>
            <a:off x="152400" y="609600"/>
            <a:ext cx="2743200" cy="5867400"/>
          </a:xfrm>
          <a:prstGeom prst="rect">
            <a:avLst/>
          </a:prstGeom>
          <a:solidFill>
            <a:schemeClr val="accent1"/>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5" name="Rectangle 14"/>
          <p:cNvSpPr>
            <a:spLocks noChangeArrowheads="1"/>
          </p:cNvSpPr>
          <p:nvPr/>
        </p:nvSpPr>
        <p:spPr bwMode="auto">
          <a:xfrm>
            <a:off x="152400" y="155448"/>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12" name="Oval 11"/>
          <p:cNvSpPr/>
          <p:nvPr/>
        </p:nvSpPr>
        <p:spPr>
          <a:xfrm>
            <a:off x="1295400" y="228600"/>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Oval 12"/>
          <p:cNvSpPr/>
          <p:nvPr/>
        </p:nvSpPr>
        <p:spPr>
          <a:xfrm>
            <a:off x="1389888" y="323088"/>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Slide Number Placeholder 6"/>
          <p:cNvSpPr>
            <a:spLocks noGrp="1"/>
          </p:cNvSpPr>
          <p:nvPr>
            <p:ph type="sldNum" sz="quarter" idx="12"/>
          </p:nvPr>
        </p:nvSpPr>
        <p:spPr>
          <a:xfrm>
            <a:off x="1371600" y="312738"/>
            <a:ext cx="457200" cy="441325"/>
          </a:xfrm>
        </p:spPr>
        <p:txBody>
          <a:bodyPr/>
          <a:lstStyle/>
          <a:p>
            <a:fld id="{0E4BE980-FAFC-4D71-9733-382D011DB1ED}" type="slidenum">
              <a:rPr lang="en-US" smtClean="0"/>
              <a:t>‹#›</a:t>
            </a:fld>
            <a:endParaRPr lang="en-US"/>
          </a:p>
        </p:txBody>
      </p:sp>
      <p:sp>
        <p:nvSpPr>
          <p:cNvPr id="2" name="Title 1"/>
          <p:cNvSpPr>
            <a:spLocks noGrp="1"/>
          </p:cNvSpPr>
          <p:nvPr>
            <p:ph type="title"/>
          </p:nvPr>
        </p:nvSpPr>
        <p:spPr>
          <a:xfrm>
            <a:off x="3000375" y="5029200"/>
            <a:ext cx="5867400" cy="1219200"/>
          </a:xfrm>
        </p:spPr>
        <p:txBody>
          <a:bodyPr anchor="t">
            <a:noAutofit/>
          </a:bodyPr>
          <a:lstStyle>
            <a:lvl1pPr algn="l">
              <a:buNone/>
              <a:defRPr sz="2400" b="1">
                <a:solidFill>
                  <a:schemeClr val="tx2"/>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3000375" y="609600"/>
            <a:ext cx="5867400" cy="4267200"/>
          </a:xfrm>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381000" y="990600"/>
            <a:ext cx="2438400" cy="5257800"/>
          </a:xfrm>
        </p:spPr>
        <p:txBody>
          <a:bodyPr/>
          <a:lstStyle>
            <a:lvl1pPr marL="0" indent="0">
              <a:spcAft>
                <a:spcPts val="1000"/>
              </a:spcAft>
              <a:buFontTx/>
              <a:buNone/>
              <a:defRPr sz="1600">
                <a:solidFill>
                  <a:srgbClr val="FFFFFF"/>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22" name="Rectangle 21"/>
          <p:cNvSpPr>
            <a:spLocks noChangeArrowheads="1"/>
          </p:cNvSpPr>
          <p:nvPr/>
        </p:nvSpPr>
        <p:spPr bwMode="auto">
          <a:xfrm>
            <a:off x="149352" y="6388385"/>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5" name="Date Placeholder 4"/>
          <p:cNvSpPr>
            <a:spLocks noGrp="1"/>
          </p:cNvSpPr>
          <p:nvPr>
            <p:ph type="dt" sz="half" idx="10"/>
          </p:nvPr>
        </p:nvSpPr>
        <p:spPr>
          <a:xfrm>
            <a:off x="5788152" y="6404984"/>
            <a:ext cx="3044952" cy="365760"/>
          </a:xfrm>
        </p:spPr>
        <p:txBody>
          <a:bodyPr/>
          <a:lstStyle/>
          <a:p>
            <a:fld id="{4DD5292D-D0BB-41B5-80FA-595AA1BF107B}" type="datetimeFigureOut">
              <a:rPr lang="en-US" smtClean="0"/>
              <a:t>9/15/13</a:t>
            </a:fld>
            <a:endParaRPr lang="en-US"/>
          </a:p>
        </p:txBody>
      </p:sp>
      <p:sp>
        <p:nvSpPr>
          <p:cNvPr id="6" name="Footer Placeholder 5"/>
          <p:cNvSpPr>
            <a:spLocks noGrp="1"/>
          </p:cNvSpPr>
          <p:nvPr>
            <p:ph type="ftr" sz="quarter" idx="11"/>
          </p:nvPr>
        </p:nvSpPr>
        <p:spPr>
          <a:xfrm>
            <a:off x="301752" y="6410848"/>
            <a:ext cx="3584448" cy="365760"/>
          </a:xfrm>
        </p:spPr>
        <p:txBody>
          <a:body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7" name="Rectangle 16"/>
          <p:cNvSpPr>
            <a:spLocks noChangeArrowheads="1"/>
          </p:cNvSpPr>
          <p:nvPr/>
        </p:nvSpPr>
        <p:spPr bwMode="white">
          <a:xfrm>
            <a:off x="0" y="6705600"/>
            <a:ext cx="9144000" cy="1524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6" name="Rectangle 15"/>
          <p:cNvSpPr>
            <a:spLocks noChangeArrowheads="1"/>
          </p:cNvSpPr>
          <p:nvPr/>
        </p:nvSpPr>
        <p:spPr bwMode="white">
          <a:xfrm>
            <a:off x="0" y="0"/>
            <a:ext cx="9144000" cy="1393371"/>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8" name="Rectangle 17"/>
          <p:cNvSpPr>
            <a:spLocks noChangeArrowheads="1"/>
          </p:cNvSpPr>
          <p:nvPr/>
        </p:nvSpPr>
        <p:spPr bwMode="white">
          <a:xfrm>
            <a:off x="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9" name="Rectangle 18"/>
          <p:cNvSpPr>
            <a:spLocks noChangeArrowheads="1"/>
          </p:cNvSpPr>
          <p:nvPr/>
        </p:nvSpPr>
        <p:spPr bwMode="white">
          <a:xfrm>
            <a:off x="8991600" y="0"/>
            <a:ext cx="152400" cy="6858000"/>
          </a:xfrm>
          <a:prstGeom prst="rect">
            <a:avLst/>
          </a:prstGeom>
          <a:solidFill>
            <a:srgbClr val="FFFFFF"/>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9" name="Rectangle 8"/>
          <p:cNvSpPr>
            <a:spLocks noChangeArrowheads="1"/>
          </p:cNvSpPr>
          <p:nvPr/>
        </p:nvSpPr>
        <p:spPr bwMode="auto">
          <a:xfrm>
            <a:off x="149352" y="6388385"/>
            <a:ext cx="8833104" cy="309563"/>
          </a:xfrm>
          <a:prstGeom prst="rect">
            <a:avLst/>
          </a:prstGeom>
          <a:solidFill>
            <a:schemeClr val="accent3"/>
          </a:solidFill>
          <a:ln w="9525" cap="flat" cmpd="sng" algn="ctr">
            <a:noFill/>
            <a:prstDash val="solid"/>
            <a:miter lim="800000"/>
            <a:headEnd type="none" w="med" len="med"/>
            <a:tailEnd type="none" w="med" len="med"/>
          </a:ln>
          <a:effectLst/>
        </p:spPr>
        <p:txBody>
          <a:bodyPr vert="horz" wrap="none" lIns="91440" tIns="45720" rIns="91440" bIns="45720" anchor="ctr" compatLnSpc="1"/>
          <a:lstStyle/>
          <a:p>
            <a:endParaRPr kumimoji="0" lang="en-US"/>
          </a:p>
        </p:txBody>
      </p:sp>
      <p:sp>
        <p:nvSpPr>
          <p:cNvPr id="14" name="Date Placeholder 13"/>
          <p:cNvSpPr>
            <a:spLocks noGrp="1"/>
          </p:cNvSpPr>
          <p:nvPr>
            <p:ph type="dt" sz="half" idx="2"/>
          </p:nvPr>
        </p:nvSpPr>
        <p:spPr>
          <a:xfrm>
            <a:off x="5791200" y="6404984"/>
            <a:ext cx="3044952" cy="365760"/>
          </a:xfrm>
          <a:prstGeom prst="rect">
            <a:avLst/>
          </a:prstGeom>
        </p:spPr>
        <p:txBody>
          <a:bodyPr vert="horz"/>
          <a:lstStyle>
            <a:lvl1pPr algn="r" eaLnBrk="1" latinLnBrk="0" hangingPunct="1">
              <a:defRPr kumimoji="0" sz="1400">
                <a:solidFill>
                  <a:srgbClr val="FFFFFF"/>
                </a:solidFill>
              </a:defRPr>
            </a:lvl1pPr>
          </a:lstStyle>
          <a:p>
            <a:fld id="{4DD5292D-D0BB-41B5-80FA-595AA1BF107B}" type="datetimeFigureOut">
              <a:rPr lang="en-US" smtClean="0"/>
              <a:t>9/15/13</a:t>
            </a:fld>
            <a:endParaRPr lang="en-US"/>
          </a:p>
        </p:txBody>
      </p:sp>
      <p:sp>
        <p:nvSpPr>
          <p:cNvPr id="3" name="Footer Placeholder 2"/>
          <p:cNvSpPr>
            <a:spLocks noGrp="1"/>
          </p:cNvSpPr>
          <p:nvPr>
            <p:ph type="ftr" sz="quarter" idx="3"/>
          </p:nvPr>
        </p:nvSpPr>
        <p:spPr>
          <a:xfrm>
            <a:off x="304800" y="6410848"/>
            <a:ext cx="3581400" cy="365760"/>
          </a:xfrm>
          <a:prstGeom prst="rect">
            <a:avLst/>
          </a:prstGeom>
        </p:spPr>
        <p:txBody>
          <a:bodyPr vert="horz"/>
          <a:lstStyle>
            <a:lvl1pPr algn="l" eaLnBrk="1" latinLnBrk="0" hangingPunct="1">
              <a:defRPr kumimoji="0" sz="1200">
                <a:solidFill>
                  <a:srgbClr val="FFFFFF"/>
                </a:solidFill>
              </a:defRPr>
            </a:lvl1pPr>
          </a:lstStyle>
          <a:p>
            <a:endParaRPr lang="en-US"/>
          </a:p>
        </p:txBody>
      </p:sp>
      <p:sp>
        <p:nvSpPr>
          <p:cNvPr id="8" name="Rectangle 7"/>
          <p:cNvSpPr>
            <a:spLocks noChangeArrowheads="1"/>
          </p:cNvSpPr>
          <p:nvPr/>
        </p:nvSpPr>
        <p:spPr bwMode="auto">
          <a:xfrm>
            <a:off x="152400" y="155448"/>
            <a:ext cx="8833104" cy="6547104"/>
          </a:xfrm>
          <a:prstGeom prst="rect">
            <a:avLst/>
          </a:prstGeom>
          <a:noFill/>
          <a:ln w="9525" cap="flat" cmpd="sng" algn="ctr">
            <a:solidFill>
              <a:schemeClr val="accent3">
                <a:shade val="75000"/>
              </a:schemeClr>
            </a:solidFill>
            <a:prstDash val="solid"/>
            <a:miter lim="800000"/>
            <a:headEnd type="none" w="med" len="med"/>
            <a:tailEnd type="none" w="med" len="med"/>
          </a:ln>
          <a:effectLst/>
        </p:spPr>
        <p:txBody>
          <a:bodyPr vert="horz" wrap="none" lIns="91440" tIns="45720" rIns="91440" bIns="45720" anchor="ctr" compatLnSpc="1"/>
          <a:lstStyle/>
          <a:p>
            <a:endParaRPr kumimoji="0" lang="en-US" dirty="0"/>
          </a:p>
        </p:txBody>
      </p:sp>
      <p:sp>
        <p:nvSpPr>
          <p:cNvPr id="10" name="Straight Connector 9"/>
          <p:cNvSpPr>
            <a:spLocks noChangeShapeType="1"/>
          </p:cNvSpPr>
          <p:nvPr/>
        </p:nvSpPr>
        <p:spPr bwMode="auto">
          <a:xfrm>
            <a:off x="152400" y="1276743"/>
            <a:ext cx="8833104" cy="0"/>
          </a:xfrm>
          <a:prstGeom prst="line">
            <a:avLst/>
          </a:prstGeom>
          <a:noFill/>
          <a:ln w="9525" cap="flat" cmpd="sng" algn="ctr">
            <a:solidFill>
              <a:schemeClr val="accent3">
                <a:shade val="75000"/>
              </a:schemeClr>
            </a:solidFill>
            <a:prstDash val="sysDash"/>
            <a:round/>
            <a:headEnd type="none" w="med" len="med"/>
            <a:tailEnd type="none" w="med" len="med"/>
          </a:ln>
          <a:effectLst/>
        </p:spPr>
        <p:txBody>
          <a:bodyPr vert="horz" wrap="none" lIns="91440" tIns="45720" rIns="91440" bIns="45720" anchor="ctr" compatLnSpc="1"/>
          <a:lstStyle/>
          <a:p>
            <a:endParaRPr kumimoji="0" lang="en-US"/>
          </a:p>
        </p:txBody>
      </p:sp>
      <p:sp>
        <p:nvSpPr>
          <p:cNvPr id="12" name="Oval 11"/>
          <p:cNvSpPr/>
          <p:nvPr/>
        </p:nvSpPr>
        <p:spPr>
          <a:xfrm>
            <a:off x="4267200" y="956036"/>
            <a:ext cx="609600" cy="609600"/>
          </a:xfrm>
          <a:prstGeom prst="ellipse">
            <a:avLst/>
          </a:prstGeom>
          <a:solidFill>
            <a:srgbClr val="FFFFFF"/>
          </a:solidFill>
          <a:ln w="158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5" name="Oval 14"/>
          <p:cNvSpPr/>
          <p:nvPr/>
        </p:nvSpPr>
        <p:spPr>
          <a:xfrm>
            <a:off x="4361688" y="1050524"/>
            <a:ext cx="420624" cy="420624"/>
          </a:xfrm>
          <a:prstGeom prst="ellipse">
            <a:avLst/>
          </a:prstGeom>
          <a:solidFill>
            <a:srgbClr val="FFFFFF"/>
          </a:solidFill>
          <a:ln w="50800" cap="rnd" cmpd="dbl" algn="ctr">
            <a:solidFill>
              <a:schemeClr val="accent3">
                <a:shade val="75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3" name="Slide Number Placeholder 22"/>
          <p:cNvSpPr>
            <a:spLocks noGrp="1"/>
          </p:cNvSpPr>
          <p:nvPr>
            <p:ph type="sldNum" sz="quarter" idx="4"/>
          </p:nvPr>
        </p:nvSpPr>
        <p:spPr>
          <a:xfrm>
            <a:off x="4343400" y="1040174"/>
            <a:ext cx="457200" cy="441325"/>
          </a:xfrm>
          <a:prstGeom prst="rect">
            <a:avLst/>
          </a:prstGeom>
        </p:spPr>
        <p:txBody>
          <a:bodyPr vert="horz" lIns="45720" rIns="45720" anchor="ctr">
            <a:normAutofit/>
          </a:bodyPr>
          <a:lstStyle>
            <a:lvl1pPr algn="ctr" eaLnBrk="1" latinLnBrk="0" hangingPunct="1">
              <a:defRPr kumimoji="0" sz="1600">
                <a:solidFill>
                  <a:schemeClr val="accent3">
                    <a:shade val="75000"/>
                  </a:schemeClr>
                </a:solidFill>
              </a:defRPr>
            </a:lvl1pPr>
          </a:lstStyle>
          <a:p>
            <a:fld id="{0E4BE980-FAFC-4D71-9733-382D011DB1ED}" type="slidenum">
              <a:rPr lang="en-US" smtClean="0"/>
              <a:t>‹#›</a:t>
            </a:fld>
            <a:endParaRPr lang="en-US"/>
          </a:p>
        </p:txBody>
      </p:sp>
      <p:sp>
        <p:nvSpPr>
          <p:cNvPr id="22" name="Title Placeholder 21"/>
          <p:cNvSpPr>
            <a:spLocks noGrp="1"/>
          </p:cNvSpPr>
          <p:nvPr>
            <p:ph type="title"/>
          </p:nvPr>
        </p:nvSpPr>
        <p:spPr>
          <a:xfrm>
            <a:off x="301752" y="228600"/>
            <a:ext cx="8534400" cy="758952"/>
          </a:xfrm>
          <a:prstGeom prst="rect">
            <a:avLst/>
          </a:prstGeom>
        </p:spPr>
        <p:txBody>
          <a:bodyPr vert="horz" anchor="b">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301752" y="1524000"/>
            <a:ext cx="8534400" cy="4599432"/>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rtl="0" eaLnBrk="1" latinLnBrk="0" hangingPunct="1">
        <a:spcBef>
          <a:spcPct val="0"/>
        </a:spcBef>
        <a:buNone/>
        <a:defRPr kumimoji="0" sz="3300" kern="1200">
          <a:solidFill>
            <a:schemeClr val="accent3">
              <a:shade val="75000"/>
            </a:schemeClr>
          </a:solidFill>
          <a:latin typeface="+mj-lt"/>
          <a:ea typeface="+mj-ea"/>
          <a:cs typeface="+mj-cs"/>
        </a:defRPr>
      </a:lvl1pPr>
    </p:titleStyle>
    <p:bodyStyle>
      <a:lvl1pPr marL="274320" indent="-274320" algn="l" rtl="0" eaLnBrk="1" latinLnBrk="0" hangingPunct="1">
        <a:spcBef>
          <a:spcPct val="20000"/>
        </a:spcBef>
        <a:buClr>
          <a:schemeClr val="accent1"/>
        </a:buClr>
        <a:buSzPct val="85000"/>
        <a:buFont typeface="Wingdings 2"/>
        <a:buChar char=""/>
        <a:defRPr kumimoji="0" sz="2700" kern="1200">
          <a:solidFill>
            <a:schemeClr val="tx1"/>
          </a:solidFill>
          <a:latin typeface="+mn-lt"/>
          <a:ea typeface="+mn-ea"/>
          <a:cs typeface="+mn-cs"/>
        </a:defRPr>
      </a:lvl1pPr>
      <a:lvl2pPr marL="548640" indent="-274320" algn="l" rtl="0" eaLnBrk="1" latinLnBrk="0" hangingPunct="1">
        <a:spcBef>
          <a:spcPct val="20000"/>
        </a:spcBef>
        <a:buClr>
          <a:schemeClr val="accent2"/>
        </a:buClr>
        <a:buSzPct val="70000"/>
        <a:buFont typeface="Wingdings"/>
        <a:buChar char=""/>
        <a:defRPr kumimoji="0" sz="2200" kern="1200">
          <a:solidFill>
            <a:schemeClr val="tx2"/>
          </a:solidFill>
          <a:latin typeface="+mn-lt"/>
          <a:ea typeface="+mn-ea"/>
          <a:cs typeface="+mn-cs"/>
        </a:defRPr>
      </a:lvl2pPr>
      <a:lvl3pPr marL="822960" indent="-228600" algn="l" rtl="0" eaLnBrk="1" latinLnBrk="0" hangingPunct="1">
        <a:spcBef>
          <a:spcPct val="20000"/>
        </a:spcBef>
        <a:buClr>
          <a:schemeClr val="accent3"/>
        </a:buClr>
        <a:buSzPct val="75000"/>
        <a:buFont typeface="Wingdings 2"/>
        <a:buChar char=""/>
        <a:defRPr kumimoji="0" sz="2000" kern="1200">
          <a:solidFill>
            <a:schemeClr val="tx1"/>
          </a:solidFill>
          <a:latin typeface="+mn-lt"/>
          <a:ea typeface="+mn-ea"/>
          <a:cs typeface="+mn-cs"/>
        </a:defRPr>
      </a:lvl3pPr>
      <a:lvl4pPr marL="1097280" indent="-228600" algn="l" rtl="0" eaLnBrk="1" latinLnBrk="0" hangingPunct="1">
        <a:spcBef>
          <a:spcPct val="20000"/>
        </a:spcBef>
        <a:buClr>
          <a:schemeClr val="accent4"/>
        </a:buClr>
        <a:buSzPct val="70000"/>
        <a:buFont typeface="Wingdings"/>
        <a:buChar char=""/>
        <a:defRPr kumimoji="0" sz="2000" kern="1200">
          <a:solidFill>
            <a:schemeClr val="tx2"/>
          </a:solidFill>
          <a:latin typeface="+mn-lt"/>
          <a:ea typeface="+mn-ea"/>
          <a:cs typeface="+mn-cs"/>
        </a:defRPr>
      </a:lvl4pPr>
      <a:lvl5pPr marL="1371600" indent="-228600" algn="l" rtl="0" eaLnBrk="1" latinLnBrk="0" hangingPunct="1">
        <a:spcBef>
          <a:spcPct val="20000"/>
        </a:spcBef>
        <a:buClr>
          <a:schemeClr val="accent5"/>
        </a:buClr>
        <a:buFontTx/>
        <a:buChar char="•"/>
        <a:defRPr kumimoji="0" sz="1800" kern="1200">
          <a:solidFill>
            <a:schemeClr val="tx1"/>
          </a:solidFill>
          <a:latin typeface="+mn-lt"/>
          <a:ea typeface="+mn-ea"/>
          <a:cs typeface="+mn-cs"/>
        </a:defRPr>
      </a:lvl5pPr>
      <a:lvl6pPr marL="1645920" indent="-182880" algn="l" rtl="0" eaLnBrk="1" latinLnBrk="0" hangingPunct="1">
        <a:spcBef>
          <a:spcPct val="20000"/>
        </a:spcBef>
        <a:buClr>
          <a:schemeClr val="accent6"/>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1">
            <a:shade val="75000"/>
          </a:schemeClr>
        </a:buClr>
        <a:buSzPct val="90000"/>
        <a:buChar char="•"/>
        <a:defRPr kumimoji="0" sz="1600" kern="1200" baseline="0">
          <a:solidFill>
            <a:schemeClr val="tx1"/>
          </a:solidFill>
          <a:latin typeface="+mn-lt"/>
          <a:ea typeface="+mn-ea"/>
          <a:cs typeface="+mn-cs"/>
        </a:defRPr>
      </a:lvl7pPr>
      <a:lvl8pPr marL="2103120" indent="-182880" algn="l" rtl="0" eaLnBrk="1" latinLnBrk="0" hangingPunct="1">
        <a:spcBef>
          <a:spcPct val="20000"/>
        </a:spcBef>
        <a:buClr>
          <a:schemeClr val="accent4">
            <a:shade val="75000"/>
          </a:schemeClr>
        </a:buClr>
        <a:buChar char="•"/>
        <a:defRPr kumimoji="0" sz="1600" kern="1200">
          <a:solidFill>
            <a:schemeClr val="tx1"/>
          </a:solidFill>
          <a:latin typeface="+mn-lt"/>
          <a:ea typeface="+mn-ea"/>
          <a:cs typeface="+mn-cs"/>
        </a:defRPr>
      </a:lvl8pPr>
      <a:lvl9pPr marL="2377440" indent="-182880" algn="l" rtl="0" eaLnBrk="1" latinLnBrk="0" hangingPunct="1">
        <a:spcBef>
          <a:spcPct val="20000"/>
        </a:spcBef>
        <a:buClr>
          <a:schemeClr val="accent2">
            <a:shade val="75000"/>
          </a:schemeClr>
        </a:buClr>
        <a:buSzPct val="90000"/>
        <a:buChar char="•"/>
        <a:defRPr kumimoji="0" sz="1400" kern="1200" cap="all"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r>
              <a:rPr lang="en-US" dirty="0" smtClean="0"/>
              <a:t>The style of quote integration</a:t>
            </a:r>
            <a:endParaRPr lang="en-US" dirty="0"/>
          </a:p>
        </p:txBody>
      </p:sp>
      <p:sp>
        <p:nvSpPr>
          <p:cNvPr id="2" name="Title 1"/>
          <p:cNvSpPr>
            <a:spLocks noGrp="1"/>
          </p:cNvSpPr>
          <p:nvPr>
            <p:ph type="ctrTitle"/>
          </p:nvPr>
        </p:nvSpPr>
        <p:spPr/>
        <p:txBody>
          <a:bodyPr/>
          <a:lstStyle/>
          <a:p>
            <a:r>
              <a:rPr lang="en-US" dirty="0" smtClean="0"/>
              <a:t>Quote Integration – Part 2</a:t>
            </a:r>
            <a:endParaRPr lang="en-US" dirty="0"/>
          </a:p>
        </p:txBody>
      </p:sp>
    </p:spTree>
    <p:extLst>
      <p:ext uri="{BB962C8B-B14F-4D97-AF65-F5344CB8AC3E}">
        <p14:creationId xmlns:p14="http://schemas.microsoft.com/office/powerpoint/2010/main" val="1873025023"/>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Variation – Use a Colon to Set </a:t>
            </a:r>
            <a:r>
              <a:rPr lang="en-US" dirty="0"/>
              <a:t>U</a:t>
            </a:r>
            <a:r>
              <a:rPr lang="en-US" dirty="0" smtClean="0"/>
              <a:t>p the Quote</a:t>
            </a:r>
            <a:endParaRPr lang="en-US" dirty="0"/>
          </a:p>
        </p:txBody>
      </p:sp>
      <p:sp>
        <p:nvSpPr>
          <p:cNvPr id="3" name="Content Placeholder 2"/>
          <p:cNvSpPr>
            <a:spLocks noGrp="1"/>
          </p:cNvSpPr>
          <p:nvPr>
            <p:ph sz="quarter" idx="1"/>
          </p:nvPr>
        </p:nvSpPr>
        <p:spPr/>
        <p:txBody>
          <a:bodyPr>
            <a:normAutofit fontScale="92500" lnSpcReduction="20000"/>
          </a:bodyPr>
          <a:lstStyle/>
          <a:p>
            <a:pPr marL="0" indent="0">
              <a:buNone/>
            </a:pPr>
            <a:r>
              <a:rPr lang="en-US" dirty="0" smtClean="0"/>
              <a:t>	Piggy </a:t>
            </a:r>
            <a:r>
              <a:rPr lang="en-US" dirty="0"/>
              <a:t>became very agitated at the break down of law and order on the island.  He decided that he needed to take matters into his own hands.  He screamed </a:t>
            </a:r>
            <a:r>
              <a:rPr lang="en-US" dirty="0" smtClean="0"/>
              <a:t>the following: “</a:t>
            </a:r>
            <a:r>
              <a:rPr lang="en-US" dirty="0"/>
              <a:t>I need the conch to help the </a:t>
            </a:r>
            <a:r>
              <a:rPr lang="en-US" dirty="0" smtClean="0"/>
              <a:t>group” (Golding 95).</a:t>
            </a:r>
            <a:endParaRPr lang="en-US" dirty="0"/>
          </a:p>
          <a:p>
            <a:pPr marL="0" indent="0">
              <a:buNone/>
            </a:pPr>
            <a:endParaRPr lang="en-US" dirty="0" smtClean="0"/>
          </a:p>
          <a:p>
            <a:pPr marL="0" indent="0">
              <a:buNone/>
            </a:pPr>
            <a:r>
              <a:rPr lang="en-US" dirty="0" smtClean="0"/>
              <a:t>NOTICE </a:t>
            </a:r>
            <a:endParaRPr lang="en-US" dirty="0"/>
          </a:p>
          <a:p>
            <a:r>
              <a:rPr lang="en-US" dirty="0" smtClean="0"/>
              <a:t>The </a:t>
            </a:r>
            <a:r>
              <a:rPr lang="en-US" dirty="0"/>
              <a:t>quoted material is </a:t>
            </a:r>
            <a:r>
              <a:rPr lang="en-US" b="1" dirty="0" smtClean="0"/>
              <a:t>still</a:t>
            </a:r>
            <a:r>
              <a:rPr lang="en-US" dirty="0" smtClean="0"/>
              <a:t> led </a:t>
            </a:r>
            <a:r>
              <a:rPr lang="en-US" dirty="0"/>
              <a:t>by the “frame” of MY wording.</a:t>
            </a:r>
          </a:p>
          <a:p>
            <a:r>
              <a:rPr lang="en-US" dirty="0" smtClean="0"/>
              <a:t>There is a complete sentence, followed by a COLON, which sets up the direct quote.  </a:t>
            </a:r>
          </a:p>
          <a:p>
            <a:r>
              <a:rPr lang="en-US" dirty="0" smtClean="0"/>
              <a:t>The </a:t>
            </a:r>
            <a:r>
              <a:rPr lang="en-US" dirty="0"/>
              <a:t>cite follows the quoted material.</a:t>
            </a:r>
          </a:p>
          <a:p>
            <a:r>
              <a:rPr lang="en-US" dirty="0"/>
              <a:t>The sentence ends with a period.</a:t>
            </a:r>
          </a:p>
          <a:p>
            <a:pPr marL="0" indent="0">
              <a:buNone/>
            </a:pPr>
            <a:endParaRPr lang="en-US" dirty="0"/>
          </a:p>
        </p:txBody>
      </p:sp>
      <p:cxnSp>
        <p:nvCxnSpPr>
          <p:cNvPr id="5" name="Straight Arrow Connector 4"/>
          <p:cNvCxnSpPr/>
          <p:nvPr/>
        </p:nvCxnSpPr>
        <p:spPr>
          <a:xfrm flipV="1">
            <a:off x="7391400" y="2514600"/>
            <a:ext cx="762000" cy="762000"/>
          </a:xfrm>
          <a:prstGeom prst="straightConnector1">
            <a:avLst/>
          </a:prstGeom>
          <a:ln w="40005">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3321417279"/>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Adjusting the Quoted Material for Style</a:t>
            </a:r>
            <a:endParaRPr lang="en-US" dirty="0"/>
          </a:p>
        </p:txBody>
      </p:sp>
      <p:sp>
        <p:nvSpPr>
          <p:cNvPr id="3" name="Content Placeholder 2"/>
          <p:cNvSpPr>
            <a:spLocks noGrp="1"/>
          </p:cNvSpPr>
          <p:nvPr>
            <p:ph sz="quarter" idx="1"/>
          </p:nvPr>
        </p:nvSpPr>
        <p:spPr/>
        <p:txBody>
          <a:bodyPr/>
          <a:lstStyle/>
          <a:p>
            <a:pPr marL="0" indent="0">
              <a:buNone/>
            </a:pPr>
            <a:r>
              <a:rPr lang="en-US" dirty="0" smtClean="0"/>
              <a:t>We initially said that quoted material MUST be borrowed exactly as is…word-for-word.</a:t>
            </a:r>
          </a:p>
          <a:p>
            <a:pPr marL="0" indent="0">
              <a:buNone/>
            </a:pPr>
            <a:endParaRPr lang="en-US" dirty="0"/>
          </a:p>
          <a:p>
            <a:pPr marL="0" indent="0">
              <a:buNone/>
            </a:pPr>
            <a:r>
              <a:rPr lang="en-US" dirty="0" smtClean="0"/>
              <a:t>There are two exceptions that we will introduce:</a:t>
            </a:r>
          </a:p>
          <a:p>
            <a:pPr marL="0" indent="0">
              <a:buNone/>
            </a:pPr>
            <a:endParaRPr lang="en-US" dirty="0"/>
          </a:p>
          <a:p>
            <a:pPr marL="514350" indent="-514350">
              <a:buAutoNum type="arabicParenR"/>
            </a:pPr>
            <a:r>
              <a:rPr lang="en-US" dirty="0" smtClean="0"/>
              <a:t>You may adjust TENSE and PRONOUND PERSON from the original </a:t>
            </a:r>
          </a:p>
          <a:p>
            <a:pPr marL="514350" indent="-514350">
              <a:buAutoNum type="arabicParenR"/>
            </a:pPr>
            <a:endParaRPr lang="en-US" dirty="0"/>
          </a:p>
          <a:p>
            <a:pPr marL="514350" indent="-514350">
              <a:buAutoNum type="arabicParenR"/>
            </a:pPr>
            <a:r>
              <a:rPr lang="en-US" dirty="0" smtClean="0"/>
              <a:t>You may CUT STUFF from the original</a:t>
            </a:r>
            <a:endParaRPr lang="en-US" dirty="0"/>
          </a:p>
        </p:txBody>
      </p:sp>
    </p:spTree>
    <p:extLst>
      <p:ext uri="{BB962C8B-B14F-4D97-AF65-F5344CB8AC3E}">
        <p14:creationId xmlns:p14="http://schemas.microsoft.com/office/powerpoint/2010/main" val="1303221206"/>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1) Verb Tense</a:t>
            </a:r>
            <a:endParaRPr lang="en-US" dirty="0"/>
          </a:p>
        </p:txBody>
      </p:sp>
      <p:sp>
        <p:nvSpPr>
          <p:cNvPr id="3" name="Content Placeholder 2"/>
          <p:cNvSpPr>
            <a:spLocks noGrp="1"/>
          </p:cNvSpPr>
          <p:nvPr>
            <p:ph sz="quarter" idx="1"/>
          </p:nvPr>
        </p:nvSpPr>
        <p:spPr/>
        <p:txBody>
          <a:bodyPr>
            <a:normAutofit lnSpcReduction="10000"/>
          </a:bodyPr>
          <a:lstStyle/>
          <a:p>
            <a:pPr>
              <a:buFont typeface="Wingdings" charset="2"/>
              <a:buChar char="ü"/>
            </a:pPr>
            <a:r>
              <a:rPr lang="en-US" dirty="0"/>
              <a:t>You may change </a:t>
            </a:r>
            <a:r>
              <a:rPr lang="en-US" dirty="0" smtClean="0"/>
              <a:t>verb tense…</a:t>
            </a:r>
            <a:endParaRPr lang="en-US" dirty="0"/>
          </a:p>
          <a:p>
            <a:pPr>
              <a:buFont typeface="Wingdings" charset="2"/>
              <a:buChar char="ü"/>
            </a:pPr>
            <a:endParaRPr lang="en-US" dirty="0"/>
          </a:p>
          <a:p>
            <a:pPr>
              <a:buFont typeface="Wingdings" charset="2"/>
              <a:buChar char="ü"/>
            </a:pPr>
            <a:r>
              <a:rPr lang="en-US" dirty="0"/>
              <a:t>If the original is “</a:t>
            </a:r>
            <a:r>
              <a:rPr lang="en-US" u="sng" dirty="0"/>
              <a:t>I </a:t>
            </a:r>
            <a:r>
              <a:rPr lang="en-US" u="sng" dirty="0" smtClean="0"/>
              <a:t>do </a:t>
            </a:r>
            <a:r>
              <a:rPr lang="en-US" u="sng" dirty="0"/>
              <a:t>this</a:t>
            </a:r>
            <a:r>
              <a:rPr lang="en-US" dirty="0"/>
              <a:t>”</a:t>
            </a:r>
          </a:p>
          <a:p>
            <a:pPr marL="0" indent="0">
              <a:buNone/>
            </a:pPr>
            <a:endParaRPr lang="en-US" dirty="0"/>
          </a:p>
          <a:p>
            <a:pPr>
              <a:buFont typeface="Wingdings" charset="2"/>
              <a:buChar char="ü"/>
            </a:pPr>
            <a:r>
              <a:rPr lang="en-US" dirty="0"/>
              <a:t>And your paper is written in </a:t>
            </a:r>
            <a:r>
              <a:rPr lang="en-US" b="1" dirty="0" smtClean="0"/>
              <a:t>past tense</a:t>
            </a:r>
            <a:r>
              <a:rPr lang="en-US" dirty="0" smtClean="0"/>
              <a:t>.</a:t>
            </a:r>
            <a:endParaRPr lang="en-US" dirty="0"/>
          </a:p>
          <a:p>
            <a:pPr marL="0" indent="0">
              <a:buNone/>
            </a:pPr>
            <a:endParaRPr lang="en-US" dirty="0"/>
          </a:p>
          <a:p>
            <a:pPr marL="0" indent="0">
              <a:buNone/>
            </a:pPr>
            <a:r>
              <a:rPr lang="en-US" dirty="0"/>
              <a:t>You may write </a:t>
            </a:r>
            <a:r>
              <a:rPr lang="en-US" dirty="0" smtClean="0"/>
              <a:t>“</a:t>
            </a:r>
            <a:r>
              <a:rPr lang="en-US" u="sng" dirty="0"/>
              <a:t>I</a:t>
            </a:r>
            <a:r>
              <a:rPr lang="en-US" u="sng" dirty="0" smtClean="0"/>
              <a:t> [did] </a:t>
            </a:r>
            <a:r>
              <a:rPr lang="en-US" u="sng" dirty="0"/>
              <a:t>this</a:t>
            </a:r>
            <a:r>
              <a:rPr lang="en-US" dirty="0"/>
              <a:t>”</a:t>
            </a:r>
          </a:p>
          <a:p>
            <a:pPr lvl="1"/>
            <a:r>
              <a:rPr lang="en-US" dirty="0"/>
              <a:t>Maintain flow of third person academic voice</a:t>
            </a:r>
          </a:p>
          <a:p>
            <a:pPr lvl="1"/>
            <a:r>
              <a:rPr lang="en-US" dirty="0"/>
              <a:t>Use the square bracket to SHOW that YOU changed </a:t>
            </a:r>
            <a:r>
              <a:rPr lang="en-US"/>
              <a:t>the </a:t>
            </a:r>
            <a:r>
              <a:rPr lang="en-US" smtClean="0"/>
              <a:t>TENSE.</a:t>
            </a:r>
            <a:endParaRPr lang="en-US" dirty="0"/>
          </a:p>
          <a:p>
            <a:endParaRPr lang="en-US" dirty="0"/>
          </a:p>
        </p:txBody>
      </p:sp>
      <p:cxnSp>
        <p:nvCxnSpPr>
          <p:cNvPr id="5" name="Straight Arrow Connector 4"/>
          <p:cNvCxnSpPr/>
          <p:nvPr/>
        </p:nvCxnSpPr>
        <p:spPr>
          <a:xfrm flipH="1">
            <a:off x="3505200" y="2895600"/>
            <a:ext cx="228600" cy="1295400"/>
          </a:xfrm>
          <a:prstGeom prst="straightConnector1">
            <a:avLst/>
          </a:prstGeom>
          <a:ln w="38100" cmpd="sng">
            <a:prstDash val="solid"/>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1619716974"/>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 Pronoun Case</a:t>
            </a:r>
            <a:endParaRPr lang="en-US" dirty="0"/>
          </a:p>
        </p:txBody>
      </p:sp>
      <p:sp>
        <p:nvSpPr>
          <p:cNvPr id="3" name="Content Placeholder 2"/>
          <p:cNvSpPr>
            <a:spLocks noGrp="1"/>
          </p:cNvSpPr>
          <p:nvPr>
            <p:ph sz="quarter" idx="1"/>
          </p:nvPr>
        </p:nvSpPr>
        <p:spPr/>
        <p:txBody>
          <a:bodyPr>
            <a:normAutofit lnSpcReduction="10000"/>
          </a:bodyPr>
          <a:lstStyle/>
          <a:p>
            <a:pPr>
              <a:buFont typeface="Wingdings" charset="2"/>
              <a:buChar char="ü"/>
            </a:pPr>
            <a:r>
              <a:rPr lang="en-US" dirty="0" smtClean="0"/>
              <a:t>You may change pronoun case…</a:t>
            </a:r>
          </a:p>
          <a:p>
            <a:pPr>
              <a:buFont typeface="Wingdings" charset="2"/>
              <a:buChar char="ü"/>
            </a:pPr>
            <a:endParaRPr lang="en-US" dirty="0"/>
          </a:p>
          <a:p>
            <a:pPr>
              <a:buFont typeface="Wingdings" charset="2"/>
              <a:buChar char="ü"/>
            </a:pPr>
            <a:r>
              <a:rPr lang="en-US" dirty="0" smtClean="0"/>
              <a:t>If the original is “</a:t>
            </a:r>
            <a:r>
              <a:rPr lang="en-US" u="sng" dirty="0" smtClean="0"/>
              <a:t>I did this</a:t>
            </a:r>
            <a:r>
              <a:rPr lang="en-US" dirty="0" smtClean="0"/>
              <a:t>”</a:t>
            </a:r>
          </a:p>
          <a:p>
            <a:pPr marL="0" indent="0">
              <a:buNone/>
            </a:pPr>
            <a:endParaRPr lang="en-US" dirty="0"/>
          </a:p>
          <a:p>
            <a:pPr>
              <a:buFont typeface="Wingdings" charset="2"/>
              <a:buChar char="ü"/>
            </a:pPr>
            <a:r>
              <a:rPr lang="en-US" dirty="0" smtClean="0"/>
              <a:t>And your paper is written in </a:t>
            </a:r>
            <a:r>
              <a:rPr lang="en-US" b="1" dirty="0" smtClean="0"/>
              <a:t>third person</a:t>
            </a:r>
          </a:p>
          <a:p>
            <a:pPr marL="0" indent="0">
              <a:buNone/>
            </a:pPr>
            <a:endParaRPr lang="en-US" dirty="0"/>
          </a:p>
          <a:p>
            <a:pPr marL="0" indent="0">
              <a:buNone/>
            </a:pPr>
            <a:r>
              <a:rPr lang="en-US" dirty="0" smtClean="0"/>
              <a:t>You may write “</a:t>
            </a:r>
            <a:r>
              <a:rPr lang="en-US" u="sng" dirty="0" smtClean="0"/>
              <a:t>[he] did this</a:t>
            </a:r>
            <a:r>
              <a:rPr lang="en-US" dirty="0" smtClean="0"/>
              <a:t>”</a:t>
            </a:r>
          </a:p>
          <a:p>
            <a:pPr lvl="1"/>
            <a:r>
              <a:rPr lang="en-US" dirty="0" smtClean="0"/>
              <a:t>Maintain flow of third person academic voice</a:t>
            </a:r>
          </a:p>
          <a:p>
            <a:pPr lvl="1"/>
            <a:r>
              <a:rPr lang="en-US" dirty="0" smtClean="0"/>
              <a:t>Use the square bracket to SHOW that YOU changed the pronoun.</a:t>
            </a:r>
          </a:p>
          <a:p>
            <a:pPr marL="0" indent="0">
              <a:buNone/>
            </a:pPr>
            <a:endParaRPr lang="en-US" dirty="0"/>
          </a:p>
          <a:p>
            <a:pPr marL="0" indent="0">
              <a:buNone/>
            </a:pPr>
            <a:endParaRPr lang="en-US" dirty="0"/>
          </a:p>
        </p:txBody>
      </p:sp>
      <p:cxnSp>
        <p:nvCxnSpPr>
          <p:cNvPr id="5" name="Straight Arrow Connector 4"/>
          <p:cNvCxnSpPr/>
          <p:nvPr/>
        </p:nvCxnSpPr>
        <p:spPr>
          <a:xfrm>
            <a:off x="3276600" y="2971800"/>
            <a:ext cx="0" cy="1295400"/>
          </a:xfrm>
          <a:prstGeom prst="straightConnector1">
            <a:avLst/>
          </a:prstGeom>
          <a:ln w="38100" cmpd="sng">
            <a:prstDash val="solid"/>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2762258361"/>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3)  Removal of Unnecessary Material</a:t>
            </a:r>
            <a:endParaRPr lang="en-US" dirty="0"/>
          </a:p>
        </p:txBody>
      </p:sp>
      <p:sp>
        <p:nvSpPr>
          <p:cNvPr id="3" name="Content Placeholder 2"/>
          <p:cNvSpPr>
            <a:spLocks noGrp="1"/>
          </p:cNvSpPr>
          <p:nvPr>
            <p:ph sz="quarter" idx="1"/>
          </p:nvPr>
        </p:nvSpPr>
        <p:spPr/>
        <p:txBody>
          <a:bodyPr/>
          <a:lstStyle/>
          <a:p>
            <a:pPr>
              <a:buFont typeface="Wingdings" charset="2"/>
              <a:buChar char="ü"/>
            </a:pPr>
            <a:r>
              <a:rPr lang="en-US" dirty="0" smtClean="0"/>
              <a:t>Sometimes you have a LONG section of original material that you want to quote parts of.</a:t>
            </a:r>
          </a:p>
          <a:p>
            <a:pPr>
              <a:buFont typeface="Wingdings" charset="2"/>
              <a:buChar char="ü"/>
            </a:pPr>
            <a:r>
              <a:rPr lang="en-US" dirty="0" smtClean="0"/>
              <a:t>You have two main choices…</a:t>
            </a:r>
          </a:p>
          <a:p>
            <a:pPr marL="0" indent="0">
              <a:buNone/>
            </a:pPr>
            <a:endParaRPr lang="en-US" dirty="0"/>
          </a:p>
          <a:p>
            <a:pPr marL="514350" indent="-514350">
              <a:buAutoNum type="arabicParenR"/>
            </a:pPr>
            <a:r>
              <a:rPr lang="en-US" dirty="0" smtClean="0"/>
              <a:t>Quote the first part and then make another quote for the later part.</a:t>
            </a:r>
          </a:p>
          <a:p>
            <a:pPr marL="0" indent="0">
              <a:buNone/>
            </a:pPr>
            <a:endParaRPr lang="en-US" dirty="0" smtClean="0"/>
          </a:p>
          <a:p>
            <a:pPr marL="514350" indent="-514350">
              <a:buAutoNum type="arabicParenR"/>
            </a:pPr>
            <a:r>
              <a:rPr lang="en-US" dirty="0" smtClean="0"/>
              <a:t>Quote the WHOLE long thing, but use the ELLIPSIS to show that you’ve cut out material.</a:t>
            </a:r>
          </a:p>
        </p:txBody>
      </p:sp>
    </p:spTree>
    <p:extLst>
      <p:ext uri="{BB962C8B-B14F-4D97-AF65-F5344CB8AC3E}">
        <p14:creationId xmlns:p14="http://schemas.microsoft.com/office/powerpoint/2010/main" val="2646344902"/>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WARNING with the Ellipsis</a:t>
            </a:r>
            <a:endParaRPr lang="en-US" dirty="0"/>
          </a:p>
        </p:txBody>
      </p:sp>
      <p:sp>
        <p:nvSpPr>
          <p:cNvPr id="3" name="Content Placeholder 2"/>
          <p:cNvSpPr>
            <a:spLocks noGrp="1"/>
          </p:cNvSpPr>
          <p:nvPr>
            <p:ph sz="quarter" idx="1"/>
          </p:nvPr>
        </p:nvSpPr>
        <p:spPr/>
        <p:txBody>
          <a:bodyPr/>
          <a:lstStyle/>
          <a:p>
            <a:r>
              <a:rPr lang="en-US" dirty="0" smtClean="0"/>
              <a:t>You do NOT need to add brackets to show you are inserting the ellipsis.</a:t>
            </a:r>
          </a:p>
          <a:p>
            <a:endParaRPr lang="en-US" dirty="0"/>
          </a:p>
          <a:p>
            <a:r>
              <a:rPr lang="en-US" dirty="0" smtClean="0"/>
              <a:t>Ellipsis = … (Three periods – that’s it)</a:t>
            </a:r>
          </a:p>
          <a:p>
            <a:endParaRPr lang="en-US" dirty="0"/>
          </a:p>
          <a:p>
            <a:r>
              <a:rPr lang="en-US" dirty="0" smtClean="0"/>
              <a:t>You may NOT change the MEANING of the quote because you took out an important word!</a:t>
            </a:r>
            <a:endParaRPr lang="en-US" dirty="0"/>
          </a:p>
        </p:txBody>
      </p:sp>
    </p:spTree>
    <p:extLst>
      <p:ext uri="{BB962C8B-B14F-4D97-AF65-F5344CB8AC3E}">
        <p14:creationId xmlns:p14="http://schemas.microsoft.com/office/powerpoint/2010/main" val="392333429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3)  Use of the Ellipsis</a:t>
            </a:r>
            <a:endParaRPr lang="en-US" dirty="0"/>
          </a:p>
        </p:txBody>
      </p:sp>
      <p:sp>
        <p:nvSpPr>
          <p:cNvPr id="3" name="Content Placeholder 2"/>
          <p:cNvSpPr>
            <a:spLocks noGrp="1"/>
          </p:cNvSpPr>
          <p:nvPr>
            <p:ph sz="quarter" idx="1"/>
          </p:nvPr>
        </p:nvSpPr>
        <p:spPr/>
        <p:txBody>
          <a:bodyPr>
            <a:normAutofit fontScale="92500"/>
          </a:bodyPr>
          <a:lstStyle/>
          <a:p>
            <a:pPr marL="0" indent="0">
              <a:buNone/>
            </a:pPr>
            <a:r>
              <a:rPr lang="en-US" dirty="0" smtClean="0"/>
              <a:t>	Piggy became very agitated and worried at the break down of the island.  Piggy wanted the conch to help restore order.  He “shouted </a:t>
            </a:r>
            <a:r>
              <a:rPr lang="en-US" dirty="0"/>
              <a:t>at </a:t>
            </a:r>
            <a:r>
              <a:rPr lang="en-US" dirty="0" smtClean="0"/>
              <a:t>Ralph...[to give him] the </a:t>
            </a:r>
            <a:r>
              <a:rPr lang="en-US" dirty="0"/>
              <a:t>conch. </a:t>
            </a:r>
            <a:r>
              <a:rPr lang="en-US" dirty="0" smtClean="0"/>
              <a:t>[He] need[</a:t>
            </a:r>
            <a:r>
              <a:rPr lang="en-US" dirty="0" err="1" smtClean="0"/>
              <a:t>ed</a:t>
            </a:r>
            <a:r>
              <a:rPr lang="en-US" dirty="0" smtClean="0"/>
              <a:t>] </a:t>
            </a:r>
            <a:r>
              <a:rPr lang="en-US" dirty="0"/>
              <a:t>the conch to help the </a:t>
            </a:r>
            <a:r>
              <a:rPr lang="en-US" dirty="0" smtClean="0"/>
              <a:t>group” (Golding 95).</a:t>
            </a:r>
          </a:p>
          <a:p>
            <a:pPr marL="0" indent="0">
              <a:buNone/>
            </a:pPr>
            <a:endParaRPr lang="en-US" dirty="0"/>
          </a:p>
          <a:p>
            <a:pPr marL="0" indent="0">
              <a:buNone/>
            </a:pPr>
            <a:r>
              <a:rPr lang="en-US" dirty="0" smtClean="0"/>
              <a:t>NOTICE</a:t>
            </a:r>
          </a:p>
          <a:p>
            <a:r>
              <a:rPr lang="en-US" dirty="0" smtClean="0"/>
              <a:t>It’s kind of messy with all the adjustments.</a:t>
            </a:r>
          </a:p>
          <a:p>
            <a:r>
              <a:rPr lang="en-US" dirty="0" smtClean="0"/>
              <a:t>The overall meaning is still the same.</a:t>
            </a:r>
          </a:p>
          <a:p>
            <a:r>
              <a:rPr lang="en-US" dirty="0" smtClean="0"/>
              <a:t>Stuff has been removed with the ellipsis (…)</a:t>
            </a:r>
          </a:p>
          <a:p>
            <a:r>
              <a:rPr lang="en-US" dirty="0" smtClean="0"/>
              <a:t>Stuff has been adjusted with the brackets [  ]</a:t>
            </a:r>
            <a:endParaRPr lang="en-US" dirty="0"/>
          </a:p>
          <a:p>
            <a:pPr marL="0" indent="0">
              <a:buNone/>
            </a:pPr>
            <a:endParaRPr lang="en-US" dirty="0"/>
          </a:p>
        </p:txBody>
      </p:sp>
      <p:cxnSp>
        <p:nvCxnSpPr>
          <p:cNvPr id="5" name="Straight Arrow Connector 4"/>
          <p:cNvCxnSpPr/>
          <p:nvPr/>
        </p:nvCxnSpPr>
        <p:spPr>
          <a:xfrm flipV="1">
            <a:off x="4495800" y="2743200"/>
            <a:ext cx="0" cy="1143000"/>
          </a:xfrm>
          <a:prstGeom prst="straightConnector1">
            <a:avLst/>
          </a:prstGeom>
          <a:ln w="38100" cmpd="sng">
            <a:prstDash val="solid"/>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28136549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Summary</a:t>
            </a:r>
            <a:endParaRPr lang="en-US" dirty="0"/>
          </a:p>
        </p:txBody>
      </p:sp>
      <p:sp>
        <p:nvSpPr>
          <p:cNvPr id="3" name="Content Placeholder 2"/>
          <p:cNvSpPr>
            <a:spLocks noGrp="1"/>
          </p:cNvSpPr>
          <p:nvPr>
            <p:ph sz="quarter" idx="1"/>
          </p:nvPr>
        </p:nvSpPr>
        <p:spPr/>
        <p:txBody>
          <a:bodyPr>
            <a:normAutofit fontScale="92500"/>
          </a:bodyPr>
          <a:lstStyle/>
          <a:p>
            <a:r>
              <a:rPr lang="en-US" dirty="0" smtClean="0"/>
              <a:t>Art and science to quote integration.</a:t>
            </a:r>
          </a:p>
          <a:p>
            <a:endParaRPr lang="en-US" dirty="0"/>
          </a:p>
          <a:p>
            <a:r>
              <a:rPr lang="en-US" dirty="0" smtClean="0"/>
              <a:t>Quotes don’t stand on their own.</a:t>
            </a:r>
          </a:p>
          <a:p>
            <a:endParaRPr lang="en-US" dirty="0"/>
          </a:p>
          <a:p>
            <a:r>
              <a:rPr lang="en-US" dirty="0" smtClean="0"/>
              <a:t>They must be framed by YOUR writing.</a:t>
            </a:r>
          </a:p>
          <a:p>
            <a:endParaRPr lang="en-US" dirty="0"/>
          </a:p>
          <a:p>
            <a:r>
              <a:rPr lang="en-US" dirty="0" smtClean="0"/>
              <a:t>Ultimately, quotes must still fit into a complete sentence.</a:t>
            </a:r>
          </a:p>
          <a:p>
            <a:endParaRPr lang="en-US" dirty="0"/>
          </a:p>
          <a:p>
            <a:r>
              <a:rPr lang="en-US" dirty="0" smtClean="0"/>
              <a:t>Quotes can be adjusted with the square brackets and the ellipsis.</a:t>
            </a:r>
            <a:endParaRPr lang="en-US" dirty="0"/>
          </a:p>
        </p:txBody>
      </p:sp>
    </p:spTree>
    <p:extLst>
      <p:ext uri="{BB962C8B-B14F-4D97-AF65-F5344CB8AC3E}">
        <p14:creationId xmlns:p14="http://schemas.microsoft.com/office/powerpoint/2010/main" val="261663184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Rules to Follow</a:t>
            </a:r>
            <a:endParaRPr lang="en-US" dirty="0"/>
          </a:p>
        </p:txBody>
      </p:sp>
      <p:sp>
        <p:nvSpPr>
          <p:cNvPr id="3" name="Content Placeholder 2"/>
          <p:cNvSpPr>
            <a:spLocks noGrp="1"/>
          </p:cNvSpPr>
          <p:nvPr>
            <p:ph sz="quarter" idx="1"/>
          </p:nvPr>
        </p:nvSpPr>
        <p:spPr/>
        <p:txBody>
          <a:bodyPr/>
          <a:lstStyle/>
          <a:p>
            <a:pPr marL="514350" indent="-514350">
              <a:buAutoNum type="arabicParenR"/>
            </a:pPr>
            <a:r>
              <a:rPr lang="en-US" dirty="0" smtClean="0"/>
              <a:t>Quoted words or ideas = in-text cite / works cited</a:t>
            </a:r>
          </a:p>
          <a:p>
            <a:pPr marL="514350" indent="-514350">
              <a:buAutoNum type="arabicParenR"/>
            </a:pPr>
            <a:endParaRPr lang="en-US" dirty="0" smtClean="0"/>
          </a:p>
          <a:p>
            <a:pPr marL="514350" indent="-514350">
              <a:buAutoNum type="arabicParenR"/>
            </a:pPr>
            <a:r>
              <a:rPr lang="en-US" dirty="0" smtClean="0"/>
              <a:t>Quoted words = quotation marks around them</a:t>
            </a:r>
          </a:p>
          <a:p>
            <a:pPr marL="514350" indent="-514350">
              <a:buAutoNum type="arabicParenR"/>
            </a:pPr>
            <a:endParaRPr lang="en-US" dirty="0"/>
          </a:p>
          <a:p>
            <a:pPr marL="514350" indent="-514350">
              <a:buAutoNum type="arabicParenR"/>
            </a:pPr>
            <a:r>
              <a:rPr lang="en-US" dirty="0" smtClean="0"/>
              <a:t>Quoted words = take it word for word</a:t>
            </a:r>
          </a:p>
          <a:p>
            <a:pPr marL="514350" indent="-514350">
              <a:buAutoNum type="arabicParenR"/>
            </a:pPr>
            <a:endParaRPr lang="en-US" dirty="0" smtClean="0"/>
          </a:p>
          <a:p>
            <a:pPr marL="514350" indent="-514350">
              <a:buAutoNum type="arabicParenR"/>
            </a:pPr>
            <a:r>
              <a:rPr lang="en-US" dirty="0" smtClean="0"/>
              <a:t>Frame the quote</a:t>
            </a:r>
          </a:p>
          <a:p>
            <a:pPr marL="788670" lvl="1" indent="-514350">
              <a:buAutoNum type="arabicParenR"/>
            </a:pPr>
            <a:r>
              <a:rPr lang="en-US" dirty="0" smtClean="0"/>
              <a:t>Quote must be led into the paper by YOUR WORDS.</a:t>
            </a:r>
          </a:p>
          <a:p>
            <a:pPr marL="788670" lvl="1" indent="-514350">
              <a:buAutoNum type="arabicParenR"/>
            </a:pPr>
            <a:r>
              <a:rPr lang="en-US" dirty="0" smtClean="0"/>
              <a:t>No quote should STAND ALONE</a:t>
            </a:r>
            <a:endParaRPr lang="en-US" dirty="0"/>
          </a:p>
        </p:txBody>
      </p:sp>
    </p:spTree>
    <p:extLst>
      <p:ext uri="{BB962C8B-B14F-4D97-AF65-F5344CB8AC3E}">
        <p14:creationId xmlns:p14="http://schemas.microsoft.com/office/powerpoint/2010/main" val="3678333654"/>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In-Text Citations</a:t>
            </a:r>
            <a:endParaRPr lang="en-US" dirty="0"/>
          </a:p>
        </p:txBody>
      </p:sp>
      <p:sp>
        <p:nvSpPr>
          <p:cNvPr id="3" name="Content Placeholder 2"/>
          <p:cNvSpPr>
            <a:spLocks noGrp="1"/>
          </p:cNvSpPr>
          <p:nvPr>
            <p:ph sz="quarter" idx="1"/>
          </p:nvPr>
        </p:nvSpPr>
        <p:spPr/>
        <p:txBody>
          <a:bodyPr/>
          <a:lstStyle/>
          <a:p>
            <a:r>
              <a:rPr lang="en-US" dirty="0" smtClean="0"/>
              <a:t>Come after quoted material.</a:t>
            </a:r>
          </a:p>
          <a:p>
            <a:endParaRPr lang="en-US" dirty="0"/>
          </a:p>
          <a:p>
            <a:r>
              <a:rPr lang="en-US" dirty="0" smtClean="0"/>
              <a:t>Place at end of sentence containing quoted material.</a:t>
            </a:r>
          </a:p>
          <a:p>
            <a:endParaRPr lang="en-US" dirty="0"/>
          </a:p>
          <a:p>
            <a:r>
              <a:rPr lang="en-US" dirty="0" smtClean="0"/>
              <a:t>If you place at end of PARAGRAPH, it implies that ALL of that paragraph was borrowed!</a:t>
            </a:r>
          </a:p>
          <a:p>
            <a:pPr lvl="1"/>
            <a:r>
              <a:rPr lang="en-US" dirty="0" smtClean="0"/>
              <a:t>Shouldn’t be since you still need to analyze and explain the material you borrowed!</a:t>
            </a:r>
            <a:endParaRPr lang="en-US" dirty="0"/>
          </a:p>
        </p:txBody>
      </p:sp>
    </p:spTree>
    <p:extLst>
      <p:ext uri="{BB962C8B-B14F-4D97-AF65-F5344CB8AC3E}">
        <p14:creationId xmlns:p14="http://schemas.microsoft.com/office/powerpoint/2010/main" val="821940409"/>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Examples</a:t>
            </a:r>
            <a:endParaRPr lang="en-US" dirty="0"/>
          </a:p>
        </p:txBody>
      </p:sp>
      <p:sp>
        <p:nvSpPr>
          <p:cNvPr id="3" name="Content Placeholder 2"/>
          <p:cNvSpPr>
            <a:spLocks noGrp="1"/>
          </p:cNvSpPr>
          <p:nvPr>
            <p:ph sz="quarter" idx="1"/>
          </p:nvPr>
        </p:nvSpPr>
        <p:spPr/>
        <p:txBody>
          <a:bodyPr/>
          <a:lstStyle/>
          <a:p>
            <a:pPr marL="0" indent="0" algn="ctr">
              <a:buNone/>
            </a:pPr>
            <a:r>
              <a:rPr lang="en-US" sz="3600" dirty="0" smtClean="0"/>
              <a:t>Piggy yelled at Ralph to “give the conch back” (Golding 56).</a:t>
            </a:r>
          </a:p>
          <a:p>
            <a:pPr marL="514350" indent="-514350">
              <a:buAutoNum type="arabicParenR"/>
            </a:pPr>
            <a:endParaRPr lang="en-US" dirty="0"/>
          </a:p>
          <a:p>
            <a:pPr marL="514350" indent="-514350">
              <a:buAutoNum type="arabicParenR"/>
            </a:pPr>
            <a:endParaRPr lang="en-US" dirty="0" smtClean="0"/>
          </a:p>
          <a:p>
            <a:pPr marL="514350" indent="-514350">
              <a:buAutoNum type="arabicParenR"/>
            </a:pPr>
            <a:endParaRPr lang="en-US" dirty="0"/>
          </a:p>
          <a:p>
            <a:pPr marL="0" indent="0">
              <a:buNone/>
            </a:pPr>
            <a:endParaRPr lang="en-US" dirty="0" smtClean="0"/>
          </a:p>
        </p:txBody>
      </p:sp>
      <p:sp>
        <p:nvSpPr>
          <p:cNvPr id="4" name="TextBox 3"/>
          <p:cNvSpPr txBox="1"/>
          <p:nvPr/>
        </p:nvSpPr>
        <p:spPr>
          <a:xfrm>
            <a:off x="990600" y="3429000"/>
            <a:ext cx="2819400" cy="1938992"/>
          </a:xfrm>
          <a:prstGeom prst="rect">
            <a:avLst/>
          </a:prstGeom>
          <a:noFill/>
          <a:ln>
            <a:solidFill>
              <a:schemeClr val="accent1"/>
            </a:solidFill>
          </a:ln>
        </p:spPr>
        <p:txBody>
          <a:bodyPr wrap="square" rtlCol="0">
            <a:spAutoFit/>
          </a:bodyPr>
          <a:lstStyle/>
          <a:p>
            <a:r>
              <a:rPr lang="en-US" sz="2400" dirty="0" smtClean="0"/>
              <a:t>Quote comes at end of framed sentence.  Cite comes RIGHT after it.</a:t>
            </a:r>
            <a:endParaRPr lang="en-US" sz="2400" dirty="0"/>
          </a:p>
        </p:txBody>
      </p:sp>
      <p:cxnSp>
        <p:nvCxnSpPr>
          <p:cNvPr id="6" name="Straight Arrow Connector 5"/>
          <p:cNvCxnSpPr/>
          <p:nvPr/>
        </p:nvCxnSpPr>
        <p:spPr>
          <a:xfrm flipV="1">
            <a:off x="2971800" y="2667000"/>
            <a:ext cx="685800" cy="7620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7" name="TextBox 6"/>
          <p:cNvSpPr txBox="1"/>
          <p:nvPr/>
        </p:nvSpPr>
        <p:spPr>
          <a:xfrm>
            <a:off x="5029200" y="3429000"/>
            <a:ext cx="2819400" cy="1200329"/>
          </a:xfrm>
          <a:prstGeom prst="rect">
            <a:avLst/>
          </a:prstGeom>
          <a:noFill/>
          <a:ln>
            <a:solidFill>
              <a:schemeClr val="accent1"/>
            </a:solidFill>
          </a:ln>
        </p:spPr>
        <p:txBody>
          <a:bodyPr wrap="square" rtlCol="0">
            <a:spAutoFit/>
          </a:bodyPr>
          <a:lstStyle/>
          <a:p>
            <a:r>
              <a:rPr lang="en-US" sz="2400" dirty="0" smtClean="0"/>
              <a:t>A PERIOD goes at the END of the framed sentence.</a:t>
            </a:r>
            <a:endParaRPr lang="en-US" sz="2400" dirty="0"/>
          </a:p>
        </p:txBody>
      </p:sp>
      <p:cxnSp>
        <p:nvCxnSpPr>
          <p:cNvPr id="9" name="Straight Arrow Connector 8"/>
          <p:cNvCxnSpPr/>
          <p:nvPr/>
        </p:nvCxnSpPr>
        <p:spPr>
          <a:xfrm flipH="1" flipV="1">
            <a:off x="6553200" y="2667000"/>
            <a:ext cx="152400" cy="7620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9554166"/>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Examples</a:t>
            </a:r>
            <a:endParaRPr lang="en-US" dirty="0"/>
          </a:p>
        </p:txBody>
      </p:sp>
      <p:sp>
        <p:nvSpPr>
          <p:cNvPr id="3" name="Content Placeholder 2"/>
          <p:cNvSpPr>
            <a:spLocks noGrp="1"/>
          </p:cNvSpPr>
          <p:nvPr>
            <p:ph sz="quarter" idx="1"/>
          </p:nvPr>
        </p:nvSpPr>
        <p:spPr/>
        <p:txBody>
          <a:bodyPr/>
          <a:lstStyle/>
          <a:p>
            <a:pPr marL="0" indent="0" algn="ctr">
              <a:buNone/>
            </a:pPr>
            <a:r>
              <a:rPr lang="en-US" sz="3600" dirty="0"/>
              <a:t>Even though Piggy yelled at Ralph, and Ralph did “give the conch back,” Piggy was still angry (Golding 80).</a:t>
            </a:r>
          </a:p>
          <a:p>
            <a:pPr marL="0" indent="0">
              <a:buNone/>
            </a:pPr>
            <a:endParaRPr lang="en-US" dirty="0"/>
          </a:p>
        </p:txBody>
      </p:sp>
      <p:sp>
        <p:nvSpPr>
          <p:cNvPr id="4" name="TextBox 3"/>
          <p:cNvSpPr txBox="1"/>
          <p:nvPr/>
        </p:nvSpPr>
        <p:spPr>
          <a:xfrm>
            <a:off x="955343" y="3962400"/>
            <a:ext cx="2819400" cy="1938992"/>
          </a:xfrm>
          <a:prstGeom prst="rect">
            <a:avLst/>
          </a:prstGeom>
          <a:noFill/>
          <a:ln>
            <a:solidFill>
              <a:schemeClr val="accent1"/>
            </a:solidFill>
          </a:ln>
        </p:spPr>
        <p:txBody>
          <a:bodyPr wrap="square" rtlCol="0">
            <a:spAutoFit/>
          </a:bodyPr>
          <a:lstStyle/>
          <a:p>
            <a:r>
              <a:rPr lang="en-US" sz="2400" dirty="0" smtClean="0"/>
              <a:t>Quote comes in the middle of the framed sentence. Cite comes at END of sentence.</a:t>
            </a:r>
            <a:endParaRPr lang="en-US" sz="2400" dirty="0"/>
          </a:p>
        </p:txBody>
      </p:sp>
      <p:cxnSp>
        <p:nvCxnSpPr>
          <p:cNvPr id="6" name="Straight Arrow Connector 5"/>
          <p:cNvCxnSpPr/>
          <p:nvPr/>
        </p:nvCxnSpPr>
        <p:spPr>
          <a:xfrm flipV="1">
            <a:off x="2667000" y="2590800"/>
            <a:ext cx="1107743" cy="13716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flipV="1">
            <a:off x="2667000" y="3276600"/>
            <a:ext cx="2590800" cy="6858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9" name="TextBox 8"/>
          <p:cNvSpPr txBox="1"/>
          <p:nvPr/>
        </p:nvSpPr>
        <p:spPr>
          <a:xfrm>
            <a:off x="5562600" y="3962400"/>
            <a:ext cx="2819400" cy="1200329"/>
          </a:xfrm>
          <a:prstGeom prst="rect">
            <a:avLst/>
          </a:prstGeom>
          <a:noFill/>
          <a:ln>
            <a:solidFill>
              <a:schemeClr val="accent1"/>
            </a:solidFill>
          </a:ln>
        </p:spPr>
        <p:txBody>
          <a:bodyPr wrap="square" rtlCol="0">
            <a:spAutoFit/>
          </a:bodyPr>
          <a:lstStyle/>
          <a:p>
            <a:r>
              <a:rPr lang="en-US" sz="2400" dirty="0" smtClean="0"/>
              <a:t>A PERIOD goes at the END of the framed sentence.</a:t>
            </a:r>
            <a:endParaRPr lang="en-US" sz="2400" dirty="0"/>
          </a:p>
        </p:txBody>
      </p:sp>
      <p:cxnSp>
        <p:nvCxnSpPr>
          <p:cNvPr id="11" name="Straight Arrow Connector 10"/>
          <p:cNvCxnSpPr/>
          <p:nvPr/>
        </p:nvCxnSpPr>
        <p:spPr>
          <a:xfrm flipH="1" flipV="1">
            <a:off x="7391400" y="3276600"/>
            <a:ext cx="76200" cy="6858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417161390"/>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Framing Styles</a:t>
            </a:r>
            <a:endParaRPr lang="en-US" dirty="0"/>
          </a:p>
        </p:txBody>
      </p:sp>
      <p:sp>
        <p:nvSpPr>
          <p:cNvPr id="3" name="Content Placeholder 2"/>
          <p:cNvSpPr>
            <a:spLocks noGrp="1"/>
          </p:cNvSpPr>
          <p:nvPr>
            <p:ph sz="quarter" idx="1"/>
          </p:nvPr>
        </p:nvSpPr>
        <p:spPr/>
        <p:txBody>
          <a:bodyPr>
            <a:normAutofit lnSpcReduction="10000"/>
          </a:bodyPr>
          <a:lstStyle/>
          <a:p>
            <a:pPr marL="514350" indent="-514350">
              <a:buAutoNum type="arabicParenR"/>
            </a:pPr>
            <a:r>
              <a:rPr lang="en-US" dirty="0" smtClean="0"/>
              <a:t>Quoted </a:t>
            </a:r>
            <a:r>
              <a:rPr lang="en-US" dirty="0" smtClean="0"/>
              <a:t>material from the original NEVER stands alone in YOUR paper.</a:t>
            </a:r>
          </a:p>
          <a:p>
            <a:pPr marL="514350" indent="-514350">
              <a:buAutoNum type="arabicParenR"/>
            </a:pPr>
            <a:endParaRPr lang="en-US" dirty="0"/>
          </a:p>
          <a:p>
            <a:pPr marL="514350" indent="-514350">
              <a:buAutoNum type="arabicParenR"/>
            </a:pPr>
            <a:r>
              <a:rPr lang="en-US" dirty="0" smtClean="0"/>
              <a:t>Begin in your words – add quoted material – cite.</a:t>
            </a:r>
          </a:p>
          <a:p>
            <a:pPr marL="514350" indent="-514350">
              <a:buAutoNum type="arabicParenR"/>
            </a:pPr>
            <a:endParaRPr lang="en-US" dirty="0"/>
          </a:p>
          <a:p>
            <a:pPr marL="514350" indent="-514350">
              <a:buAutoNum type="arabicParenR"/>
            </a:pPr>
            <a:r>
              <a:rPr lang="en-US" dirty="0" smtClean="0"/>
              <a:t>Add quoted material – end in your words – cite.</a:t>
            </a:r>
          </a:p>
          <a:p>
            <a:pPr marL="514350" indent="-514350">
              <a:buAutoNum type="arabicParenR"/>
            </a:pPr>
            <a:endParaRPr lang="en-US" dirty="0"/>
          </a:p>
          <a:p>
            <a:pPr marL="0" indent="0">
              <a:buNone/>
            </a:pPr>
            <a:endParaRPr lang="en-US" dirty="0" smtClean="0"/>
          </a:p>
          <a:p>
            <a:pPr marL="0" indent="0">
              <a:buNone/>
            </a:pPr>
            <a:r>
              <a:rPr lang="en-US" dirty="0" smtClean="0"/>
              <a:t>Regardless, the end result MUST still be a complete, grammatical sentence!</a:t>
            </a:r>
            <a:endParaRPr lang="en-US" dirty="0"/>
          </a:p>
        </p:txBody>
      </p:sp>
    </p:spTree>
    <p:extLst>
      <p:ext uri="{BB962C8B-B14F-4D97-AF65-F5344CB8AC3E}">
        <p14:creationId xmlns:p14="http://schemas.microsoft.com/office/powerpoint/2010/main" val="556271505"/>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Let’s Practice!!!</a:t>
            </a:r>
            <a:endParaRPr lang="en-US" dirty="0"/>
          </a:p>
        </p:txBody>
      </p:sp>
      <p:sp>
        <p:nvSpPr>
          <p:cNvPr id="3" name="Content Placeholder 2"/>
          <p:cNvSpPr>
            <a:spLocks noGrp="1"/>
          </p:cNvSpPr>
          <p:nvPr>
            <p:ph sz="quarter" idx="1"/>
          </p:nvPr>
        </p:nvSpPr>
        <p:spPr/>
        <p:txBody>
          <a:bodyPr>
            <a:normAutofit lnSpcReduction="10000"/>
          </a:bodyPr>
          <a:lstStyle/>
          <a:p>
            <a:pPr marL="0" indent="0">
              <a:buNone/>
            </a:pPr>
            <a:r>
              <a:rPr lang="en-US" b="1" u="sng" dirty="0" smtClean="0"/>
              <a:t>Original Text</a:t>
            </a:r>
          </a:p>
          <a:p>
            <a:pPr marL="0" indent="0">
              <a:buNone/>
            </a:pPr>
            <a:endParaRPr lang="en-US" dirty="0"/>
          </a:p>
          <a:p>
            <a:pPr marL="0" indent="0">
              <a:buNone/>
            </a:pPr>
            <a:r>
              <a:rPr lang="en-US" dirty="0" smtClean="0"/>
              <a:t>Piggy shouted at Ralph.  He yelled, “Give me the conch. I need the conch to help the group.”</a:t>
            </a:r>
          </a:p>
          <a:p>
            <a:pPr marL="0" indent="0">
              <a:buNone/>
            </a:pPr>
            <a:r>
              <a:rPr lang="en-US" dirty="0"/>
              <a:t>	</a:t>
            </a:r>
            <a:r>
              <a:rPr lang="en-US" sz="2000" dirty="0" smtClean="0"/>
              <a:t>(This is a made up quote!)</a:t>
            </a:r>
          </a:p>
          <a:p>
            <a:pPr marL="0" indent="0">
              <a:buNone/>
            </a:pPr>
            <a:endParaRPr lang="en-US" dirty="0"/>
          </a:p>
          <a:p>
            <a:pPr marL="0" indent="0">
              <a:buNone/>
            </a:pPr>
            <a:endParaRPr lang="en-US" dirty="0" smtClean="0"/>
          </a:p>
          <a:p>
            <a:pPr marL="0" indent="0">
              <a:buNone/>
            </a:pPr>
            <a:r>
              <a:rPr lang="en-US" b="1" u="sng" dirty="0" smtClean="0"/>
              <a:t>Point you are trying to make</a:t>
            </a:r>
          </a:p>
          <a:p>
            <a:pPr marL="0" indent="0">
              <a:buNone/>
            </a:pPr>
            <a:endParaRPr lang="en-US" dirty="0"/>
          </a:p>
          <a:p>
            <a:pPr marL="0" indent="0">
              <a:buNone/>
            </a:pPr>
            <a:r>
              <a:rPr lang="en-US" dirty="0" smtClean="0"/>
              <a:t>The conch was a sign of law and order. </a:t>
            </a:r>
          </a:p>
        </p:txBody>
      </p:sp>
    </p:spTree>
    <p:extLst>
      <p:ext uri="{BB962C8B-B14F-4D97-AF65-F5344CB8AC3E}">
        <p14:creationId xmlns:p14="http://schemas.microsoft.com/office/powerpoint/2010/main" val="1654700902"/>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1) Your words – Quoted Material - Cite  </a:t>
            </a:r>
            <a:endParaRPr lang="en-US" dirty="0"/>
          </a:p>
        </p:txBody>
      </p:sp>
      <p:sp>
        <p:nvSpPr>
          <p:cNvPr id="3" name="Content Placeholder 2"/>
          <p:cNvSpPr>
            <a:spLocks noGrp="1"/>
          </p:cNvSpPr>
          <p:nvPr>
            <p:ph sz="quarter" idx="1"/>
          </p:nvPr>
        </p:nvSpPr>
        <p:spPr/>
        <p:txBody>
          <a:bodyPr>
            <a:normAutofit fontScale="92500"/>
          </a:bodyPr>
          <a:lstStyle/>
          <a:p>
            <a:pPr marL="0" indent="0">
              <a:buNone/>
            </a:pPr>
            <a:r>
              <a:rPr lang="en-US" dirty="0" smtClean="0"/>
              <a:t>	Piggy became very agitated at the break down of law and order on the island.  He decided that he needed to take matters into his own hands.  He screamed that he wanted the conch to “help the group” (Golding 95).</a:t>
            </a:r>
          </a:p>
          <a:p>
            <a:pPr marL="0" indent="0">
              <a:buNone/>
            </a:pPr>
            <a:endParaRPr lang="en-US" dirty="0"/>
          </a:p>
          <a:p>
            <a:pPr marL="0" indent="0">
              <a:buNone/>
            </a:pPr>
            <a:r>
              <a:rPr lang="en-US" dirty="0" smtClean="0"/>
              <a:t>NOTICE </a:t>
            </a:r>
          </a:p>
          <a:p>
            <a:r>
              <a:rPr lang="en-US" dirty="0" smtClean="0"/>
              <a:t>Most of the writing is MY wording.</a:t>
            </a:r>
          </a:p>
          <a:p>
            <a:r>
              <a:rPr lang="en-US" dirty="0" smtClean="0"/>
              <a:t>The quoted material is led by the “frame” of MY wording.</a:t>
            </a:r>
          </a:p>
          <a:p>
            <a:r>
              <a:rPr lang="en-US" dirty="0" smtClean="0"/>
              <a:t>The cite follows the quoted material.</a:t>
            </a:r>
          </a:p>
          <a:p>
            <a:r>
              <a:rPr lang="en-US" dirty="0" smtClean="0"/>
              <a:t>The sentence ends with a period.</a:t>
            </a:r>
            <a:endParaRPr lang="en-US" dirty="0"/>
          </a:p>
        </p:txBody>
      </p:sp>
      <p:cxnSp>
        <p:nvCxnSpPr>
          <p:cNvPr id="4" name="Straight Arrow Connector 3"/>
          <p:cNvCxnSpPr/>
          <p:nvPr/>
        </p:nvCxnSpPr>
        <p:spPr>
          <a:xfrm flipV="1">
            <a:off x="2667000" y="3124200"/>
            <a:ext cx="762000" cy="762000"/>
          </a:xfrm>
          <a:prstGeom prst="straightConnector1">
            <a:avLst/>
          </a:prstGeom>
          <a:ln w="40005">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1021798857"/>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  Quoted Material – Your Words - Cite</a:t>
            </a:r>
            <a:endParaRPr lang="en-US" dirty="0"/>
          </a:p>
        </p:txBody>
      </p:sp>
      <p:sp>
        <p:nvSpPr>
          <p:cNvPr id="3" name="Content Placeholder 2"/>
          <p:cNvSpPr>
            <a:spLocks noGrp="1"/>
          </p:cNvSpPr>
          <p:nvPr>
            <p:ph sz="quarter" idx="1"/>
          </p:nvPr>
        </p:nvSpPr>
        <p:spPr/>
        <p:txBody>
          <a:bodyPr>
            <a:normAutofit fontScale="92500"/>
          </a:bodyPr>
          <a:lstStyle/>
          <a:p>
            <a:pPr marL="0" indent="0">
              <a:buNone/>
            </a:pPr>
            <a:r>
              <a:rPr lang="en-US" dirty="0" smtClean="0"/>
              <a:t>	Wanting “the conch to help the group,” Piggy implored Ralph to give him the conch (Golding 95).  Piggy knew that this important symbol of power could quell the riot and return the island to a more peaceful setting.</a:t>
            </a:r>
          </a:p>
          <a:p>
            <a:pPr marL="0" indent="0">
              <a:buNone/>
            </a:pPr>
            <a:endParaRPr lang="en-US" dirty="0"/>
          </a:p>
          <a:p>
            <a:pPr marL="0" indent="0">
              <a:buNone/>
            </a:pPr>
            <a:r>
              <a:rPr lang="en-US" dirty="0" smtClean="0"/>
              <a:t> NOTICE</a:t>
            </a:r>
          </a:p>
          <a:p>
            <a:r>
              <a:rPr lang="en-US" dirty="0"/>
              <a:t>Most of the writing is MY wording.</a:t>
            </a:r>
          </a:p>
          <a:p>
            <a:r>
              <a:rPr lang="en-US" dirty="0"/>
              <a:t>The quoted material is led by the “frame” of MY wording.</a:t>
            </a:r>
          </a:p>
          <a:p>
            <a:r>
              <a:rPr lang="en-US" dirty="0"/>
              <a:t>The cite follows the quoted material.</a:t>
            </a:r>
          </a:p>
          <a:p>
            <a:r>
              <a:rPr lang="en-US" dirty="0"/>
              <a:t>The sentence ends with a period.</a:t>
            </a:r>
          </a:p>
          <a:p>
            <a:endParaRPr lang="en-US" dirty="0"/>
          </a:p>
        </p:txBody>
      </p:sp>
      <p:cxnSp>
        <p:nvCxnSpPr>
          <p:cNvPr id="4" name="Straight Arrow Connector 3"/>
          <p:cNvCxnSpPr/>
          <p:nvPr/>
        </p:nvCxnSpPr>
        <p:spPr>
          <a:xfrm flipV="1">
            <a:off x="2362200" y="1981200"/>
            <a:ext cx="1828800" cy="1676400"/>
          </a:xfrm>
          <a:prstGeom prst="straightConnector1">
            <a:avLst/>
          </a:prstGeom>
          <a:ln w="40005">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2263365493"/>
      </p:ext>
    </p:extLst>
  </p:cSld>
  <p:clrMapOvr>
    <a:masterClrMapping/>
  </p:clrMapOvr>
  <p:timing>
    <p:tnLst>
      <p:par>
        <p:cTn xmlns:p14="http://schemas.microsoft.com/office/powerpoint/2010/mai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 Id="rId2" Type="http://schemas.openxmlformats.org/officeDocument/2006/relationships/image" Target="../media/image2.jpeg"/></Relationships>
</file>

<file path=ppt/theme/theme1.xml><?xml version="1.0" encoding="utf-8"?>
<a:theme xmlns:a="http://schemas.openxmlformats.org/drawingml/2006/main" name="Civic">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Civic">
      <a:majorFont>
        <a:latin typeface="Georgia"/>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Georgia"/>
        <a:ea typeface=""/>
        <a:cs typeface=""/>
        <a:font script="Jpan" typeface="ＭＳ Ｐ明朝"/>
        <a:font script="Hang" typeface="바탕"/>
        <a:font script="Hans" typeface="方正舒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Civic">
      <a:fillStyleLst>
        <a:solidFill>
          <a:schemeClr val="phClr"/>
        </a:solidFill>
        <a:solidFill>
          <a:schemeClr val="phClr">
            <a:tint val="45000"/>
          </a:schemeClr>
        </a:solidFill>
        <a:solidFill>
          <a:schemeClr val="phClr">
            <a:tint val="95000"/>
          </a:schemeClr>
        </a:solidFill>
      </a:fillStyleLst>
      <a:lnStyleLst>
        <a:ln w="9525" cap="flat" cmpd="sng" algn="ctr">
          <a:solidFill>
            <a:schemeClr val="phClr"/>
          </a:solidFill>
          <a:prstDash val="solid"/>
        </a:ln>
        <a:ln w="11429" cap="flat" cmpd="sng" algn="ctr">
          <a:solidFill>
            <a:schemeClr val="phClr"/>
          </a:solidFill>
          <a:prstDash val="sysDash"/>
        </a:ln>
        <a:ln w="20000" cap="flat" cmpd="sng" algn="ctr">
          <a:solidFill>
            <a:schemeClr val="phClr"/>
          </a:solidFill>
          <a:prstDash val="solid"/>
        </a:ln>
      </a:lnStyleLst>
      <a:effectStyleLst>
        <a:effectStyle>
          <a:effectLst>
            <a:outerShdw blurRad="50800" dist="25400" dir="5400000" rotWithShape="0">
              <a:srgbClr val="000000">
                <a:alpha val="3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threePt" dir="t">
              <a:rot lat="0" lon="0" rev="0"/>
            </a:lightRig>
          </a:scene3d>
          <a:sp3d contourW="9525" prstMaterial="matte">
            <a:bevelT w="0" h="0"/>
            <a:contourClr>
              <a:schemeClr val="phClr">
                <a:shade val="70000"/>
                <a:satMod val="105000"/>
              </a:schemeClr>
            </a:contourClr>
          </a:sp3d>
        </a:effectStyle>
        <a:effectStyle>
          <a:effectLst>
            <a:outerShdw blurRad="50800" dist="25400" dir="5400000" rotWithShape="0">
              <a:srgbClr val="000000">
                <a:alpha val="45000"/>
              </a:srgbClr>
            </a:outerShdw>
          </a:effectLst>
          <a:scene3d>
            <a:camera prst="orthographicFront" fov="0">
              <a:rot lat="0" lon="0" rev="0"/>
            </a:camera>
            <a:lightRig rig="soft" dir="b">
              <a:rot lat="0" lon="0" rev="0"/>
            </a:lightRig>
          </a:scene3d>
          <a:sp3d prstMaterial="dkEdge">
            <a:bevelT w="63500" h="63500" prst="cross"/>
            <a:contourClr>
              <a:schemeClr val="phClr"/>
            </a:contourClr>
          </a:sp3d>
        </a:effectStyle>
      </a:effectStyleLst>
      <a:bgFillStyleLst>
        <a:solidFill>
          <a:schemeClr val="phClr"/>
        </a:solidFill>
        <a:blipFill>
          <a:blip xmlns:r="http://schemas.openxmlformats.org/officeDocument/2006/relationships" r:embed="rId1">
            <a:duotone>
              <a:schemeClr val="phClr">
                <a:shade val="70000"/>
                <a:satMod val="115000"/>
              </a:schemeClr>
              <a:schemeClr val="phClr">
                <a:tint val="85000"/>
              </a:schemeClr>
            </a:duotone>
          </a:blip>
          <a:tile tx="0" ty="0" sx="85000" sy="85000" flip="none" algn="tl"/>
        </a:blipFill>
        <a:blipFill>
          <a:blip xmlns:r="http://schemas.openxmlformats.org/officeDocument/2006/relationships" r:embed="rId2">
            <a:duotone>
              <a:schemeClr val="phClr">
                <a:shade val="65000"/>
                <a:satMod val="115000"/>
              </a:schemeClr>
              <a:schemeClr val="phClr">
                <a:tint val="85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Civic</Template>
  <TotalTime>102</TotalTime>
  <Words>639</Words>
  <Application>Microsoft Macintosh PowerPoint</Application>
  <PresentationFormat>On-screen Show (4:3)</PresentationFormat>
  <Paragraphs>131</Paragraphs>
  <Slides>17</Slides>
  <Notes>0</Notes>
  <HiddenSlides>0</HiddenSlides>
  <MMClips>0</MMClips>
  <ScaleCrop>false</ScaleCrop>
  <HeadingPairs>
    <vt:vector size="4" baseType="variant">
      <vt:variant>
        <vt:lpstr>Theme</vt:lpstr>
      </vt:variant>
      <vt:variant>
        <vt:i4>1</vt:i4>
      </vt:variant>
      <vt:variant>
        <vt:lpstr>Slide Titles</vt:lpstr>
      </vt:variant>
      <vt:variant>
        <vt:i4>17</vt:i4>
      </vt:variant>
    </vt:vector>
  </HeadingPairs>
  <TitlesOfParts>
    <vt:vector size="18" baseType="lpstr">
      <vt:lpstr>Civic</vt:lpstr>
      <vt:lpstr>Quote Integration – Part 2</vt:lpstr>
      <vt:lpstr>Rules to Follow</vt:lpstr>
      <vt:lpstr>In-Text Citations</vt:lpstr>
      <vt:lpstr>Examples</vt:lpstr>
      <vt:lpstr>Examples</vt:lpstr>
      <vt:lpstr>Framing Styles</vt:lpstr>
      <vt:lpstr>Let’s Practice!!!</vt:lpstr>
      <vt:lpstr>1) Your words – Quoted Material - Cite  </vt:lpstr>
      <vt:lpstr>2)  Quoted Material – Your Words - Cite</vt:lpstr>
      <vt:lpstr>Variation – Use a Colon to Set Up the Quote</vt:lpstr>
      <vt:lpstr>Adjusting the Quoted Material for Style</vt:lpstr>
      <vt:lpstr>1) Verb Tense</vt:lpstr>
      <vt:lpstr>2) Pronoun Case</vt:lpstr>
      <vt:lpstr>3)  Removal of Unnecessary Material</vt:lpstr>
      <vt:lpstr>WARNING with the Ellipsis</vt:lpstr>
      <vt:lpstr>3)  Use of the Ellipsis</vt:lpstr>
      <vt:lpstr>Summary</vt:lpstr>
    </vt:vector>
  </TitlesOfParts>
  <Compan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Quote Integration – Part 2</dc:title>
  <dc:creator>.</dc:creator>
  <cp:lastModifiedBy>Chris Warner</cp:lastModifiedBy>
  <cp:revision>14</cp:revision>
  <dcterms:created xsi:type="dcterms:W3CDTF">2012-11-16T16:35:50Z</dcterms:created>
  <dcterms:modified xsi:type="dcterms:W3CDTF">2013-09-15T16:26:02Z</dcterms:modified>
</cp:coreProperties>
</file>

<file path=docProps/thumbnail.jpeg>
</file>